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5"/>
  </p:notesMasterIdLst>
  <p:sldIdLst>
    <p:sldId id="637" r:id="rId5"/>
    <p:sldId id="642" r:id="rId6"/>
    <p:sldId id="639" r:id="rId7"/>
    <p:sldId id="638" r:id="rId8"/>
    <p:sldId id="643" r:id="rId9"/>
    <p:sldId id="646" r:id="rId10"/>
    <p:sldId id="647" r:id="rId11"/>
    <p:sldId id="640" r:id="rId12"/>
    <p:sldId id="645" r:id="rId13"/>
    <p:sldId id="641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161CEE4-2389-6B15-C1C8-28F337EB0ECB}" name="Guest User" initials="GU" userId="S::urn:spo:anon#b8b174a3c8b61321c9f65ab645d898419d0bfa19d9b92f2f0cd311c2eb493497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5017E2-BE2E-50F2-05DE-74963F01A1A6}" v="756" dt="2022-01-28T07:04:12.171"/>
    <p1510:client id="{744F3852-CAC7-6947-9C6A-0D5E2EF7C2F3}" v="149" dt="2022-01-28T10:16:42.500"/>
    <p1510:client id="{DD113165-8EBF-794F-B208-3612A313BF61}" v="11" dt="2022-01-28T10:38:27.0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8"/>
    <p:restoredTop sz="80053"/>
  </p:normalViewPr>
  <p:slideViewPr>
    <p:cSldViewPr snapToGrid="0" snapToObjects="1">
      <p:cViewPr varScale="1">
        <p:scale>
          <a:sx n="175" d="100"/>
          <a:sy n="175" d="100"/>
        </p:scale>
        <p:origin x="1224" y="176"/>
      </p:cViewPr>
      <p:guideLst>
        <p:guide orient="horz" pos="21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tilisateur invité" userId="S::urn:spo:anon#a452521f1470e105fb32c057a567b0d21f0a6f7f816761af6e61d92168d2f872::" providerId="AD" clId="Web-{9098BBD3-C4B1-468E-9117-47814001E2CA}"/>
    <pc:docChg chg="modSld">
      <pc:chgData name="Utilisateur invité" userId="S::urn:spo:anon#a452521f1470e105fb32c057a567b0d21f0a6f7f816761af6e61d92168d2f872::" providerId="AD" clId="Web-{9098BBD3-C4B1-468E-9117-47814001E2CA}" dt="2022-01-14T23:10:00.217" v="1" actId="1076"/>
      <pc:docMkLst>
        <pc:docMk/>
      </pc:docMkLst>
      <pc:sldChg chg="modSp">
        <pc:chgData name="Utilisateur invité" userId="S::urn:spo:anon#a452521f1470e105fb32c057a567b0d21f0a6f7f816761af6e61d92168d2f872::" providerId="AD" clId="Web-{9098BBD3-C4B1-468E-9117-47814001E2CA}" dt="2022-01-14T23:10:00.217" v="1" actId="1076"/>
        <pc:sldMkLst>
          <pc:docMk/>
          <pc:sldMk cId="4108246482" sldId="637"/>
        </pc:sldMkLst>
        <pc:picChg chg="mod">
          <ac:chgData name="Utilisateur invité" userId="S::urn:spo:anon#a452521f1470e105fb32c057a567b0d21f0a6f7f816761af6e61d92168d2f872::" providerId="AD" clId="Web-{9098BBD3-C4B1-468E-9117-47814001E2CA}" dt="2022-01-14T23:10:00.217" v="1" actId="1076"/>
          <ac:picMkLst>
            <pc:docMk/>
            <pc:sldMk cId="4108246482" sldId="637"/>
            <ac:picMk id="14" creationId="{312C7EE0-67FC-BA4F-A29A-EED59BD3AE90}"/>
          </ac:picMkLst>
        </pc:picChg>
      </pc:sldChg>
    </pc:docChg>
  </pc:docChgLst>
  <pc:docChgLst>
    <pc:chgData name=" " userId="ab59522f-1426-45d3-9d5c-ea6ad39c8ae9" providerId="ADAL" clId="{744F3852-CAC7-6947-9C6A-0D5E2EF7C2F3}"/>
    <pc:docChg chg="undo custSel addSld modSld">
      <pc:chgData name=" " userId="ab59522f-1426-45d3-9d5c-ea6ad39c8ae9" providerId="ADAL" clId="{744F3852-CAC7-6947-9C6A-0D5E2EF7C2F3}" dt="2022-01-28T10:24:16.469" v="1773" actId="2711"/>
      <pc:docMkLst>
        <pc:docMk/>
      </pc:docMkLst>
      <pc:sldChg chg="addSp delSp modSp mod">
        <pc:chgData name=" " userId="ab59522f-1426-45d3-9d5c-ea6ad39c8ae9" providerId="ADAL" clId="{744F3852-CAC7-6947-9C6A-0D5E2EF7C2F3}" dt="2022-01-28T10:21:50.127" v="1645" actId="1038"/>
        <pc:sldMkLst>
          <pc:docMk/>
          <pc:sldMk cId="4108246482" sldId="637"/>
        </pc:sldMkLst>
        <pc:spChg chg="mod">
          <ac:chgData name=" " userId="ab59522f-1426-45d3-9d5c-ea6ad39c8ae9" providerId="ADAL" clId="{744F3852-CAC7-6947-9C6A-0D5E2EF7C2F3}" dt="2022-01-28T10:21:50.127" v="1645" actId="1038"/>
          <ac:spMkLst>
            <pc:docMk/>
            <pc:sldMk cId="4108246482" sldId="637"/>
            <ac:spMk id="2" creationId="{46B6F647-7DA7-2946-96F1-3B210EECB8FA}"/>
          </ac:spMkLst>
        </pc:spChg>
        <pc:spChg chg="del">
          <ac:chgData name=" " userId="ab59522f-1426-45d3-9d5c-ea6ad39c8ae9" providerId="ADAL" clId="{744F3852-CAC7-6947-9C6A-0D5E2EF7C2F3}" dt="2022-01-25T14:42:30.218" v="6" actId="478"/>
          <ac:spMkLst>
            <pc:docMk/>
            <pc:sldMk cId="4108246482" sldId="637"/>
            <ac:spMk id="3" creationId="{92ACB717-3F46-0445-ABB9-9C16A7C9834A}"/>
          </ac:spMkLst>
        </pc:spChg>
        <pc:spChg chg="mod">
          <ac:chgData name=" " userId="ab59522f-1426-45d3-9d5c-ea6ad39c8ae9" providerId="ADAL" clId="{744F3852-CAC7-6947-9C6A-0D5E2EF7C2F3}" dt="2022-01-28T10:06:27.353" v="1386" actId="2711"/>
          <ac:spMkLst>
            <pc:docMk/>
            <pc:sldMk cId="4108246482" sldId="637"/>
            <ac:spMk id="8" creationId="{D90F98F2-D670-9D4E-9CDA-F96D329185C5}"/>
          </ac:spMkLst>
        </pc:spChg>
        <pc:spChg chg="mod">
          <ac:chgData name=" " userId="ab59522f-1426-45d3-9d5c-ea6ad39c8ae9" providerId="ADAL" clId="{744F3852-CAC7-6947-9C6A-0D5E2EF7C2F3}" dt="2022-01-25T14:46:00.030" v="63" actId="1076"/>
          <ac:spMkLst>
            <pc:docMk/>
            <pc:sldMk cId="4108246482" sldId="637"/>
            <ac:spMk id="9" creationId="{C37B448B-2C31-8349-ADE2-3B37C935C06A}"/>
          </ac:spMkLst>
        </pc:spChg>
        <pc:spChg chg="mod">
          <ac:chgData name=" " userId="ab59522f-1426-45d3-9d5c-ea6ad39c8ae9" providerId="ADAL" clId="{744F3852-CAC7-6947-9C6A-0D5E2EF7C2F3}" dt="2022-01-28T10:21:42.099" v="1635" actId="14100"/>
          <ac:spMkLst>
            <pc:docMk/>
            <pc:sldMk cId="4108246482" sldId="637"/>
            <ac:spMk id="20" creationId="{EA5B67A2-CD18-9241-ABED-6E9475B2522E}"/>
          </ac:spMkLst>
        </pc:spChg>
        <pc:picChg chg="add mod">
          <ac:chgData name=" " userId="ab59522f-1426-45d3-9d5c-ea6ad39c8ae9" providerId="ADAL" clId="{744F3852-CAC7-6947-9C6A-0D5E2EF7C2F3}" dt="2022-01-28T09:44:46.709" v="1222" actId="1076"/>
          <ac:picMkLst>
            <pc:docMk/>
            <pc:sldMk cId="4108246482" sldId="637"/>
            <ac:picMk id="4" creationId="{E56D606F-E6A0-1E40-80A8-49C5A6DB6BBF}"/>
          </ac:picMkLst>
        </pc:picChg>
        <pc:picChg chg="mod">
          <ac:chgData name=" " userId="ab59522f-1426-45d3-9d5c-ea6ad39c8ae9" providerId="ADAL" clId="{744F3852-CAC7-6947-9C6A-0D5E2EF7C2F3}" dt="2022-01-28T09:44:44.158" v="1221" actId="1076"/>
          <ac:picMkLst>
            <pc:docMk/>
            <pc:sldMk cId="4108246482" sldId="637"/>
            <ac:picMk id="6" creationId="{938205B9-201D-F24A-8A4F-AAD6106CB90A}"/>
          </ac:picMkLst>
        </pc:picChg>
        <pc:picChg chg="mod">
          <ac:chgData name=" " userId="ab59522f-1426-45d3-9d5c-ea6ad39c8ae9" providerId="ADAL" clId="{744F3852-CAC7-6947-9C6A-0D5E2EF7C2F3}" dt="2022-01-28T09:44:38.963" v="1219" actId="1076"/>
          <ac:picMkLst>
            <pc:docMk/>
            <pc:sldMk cId="4108246482" sldId="637"/>
            <ac:picMk id="7" creationId="{5692E0C9-28E2-7F4F-9454-88B7B1340C8B}"/>
          </ac:picMkLst>
        </pc:picChg>
        <pc:picChg chg="mod">
          <ac:chgData name=" " userId="ab59522f-1426-45d3-9d5c-ea6ad39c8ae9" providerId="ADAL" clId="{744F3852-CAC7-6947-9C6A-0D5E2EF7C2F3}" dt="2022-01-25T14:45:54.837" v="62" actId="1076"/>
          <ac:picMkLst>
            <pc:docMk/>
            <pc:sldMk cId="4108246482" sldId="637"/>
            <ac:picMk id="14" creationId="{312C7EE0-67FC-BA4F-A29A-EED59BD3AE90}"/>
          </ac:picMkLst>
        </pc:picChg>
        <pc:picChg chg="mod">
          <ac:chgData name=" " userId="ab59522f-1426-45d3-9d5c-ea6ad39c8ae9" providerId="ADAL" clId="{744F3852-CAC7-6947-9C6A-0D5E2EF7C2F3}" dt="2022-01-25T14:46:37.374" v="82" actId="1076"/>
          <ac:picMkLst>
            <pc:docMk/>
            <pc:sldMk cId="4108246482" sldId="637"/>
            <ac:picMk id="1026" creationId="{61FE9B36-9462-A34B-906B-B007158C144D}"/>
          </ac:picMkLst>
        </pc:picChg>
      </pc:sldChg>
      <pc:sldChg chg="addSp delSp modSp mod">
        <pc:chgData name=" " userId="ab59522f-1426-45d3-9d5c-ea6ad39c8ae9" providerId="ADAL" clId="{744F3852-CAC7-6947-9C6A-0D5E2EF7C2F3}" dt="2022-01-28T10:22:35.001" v="1677" actId="1037"/>
        <pc:sldMkLst>
          <pc:docMk/>
          <pc:sldMk cId="3806099950" sldId="638"/>
        </pc:sldMkLst>
        <pc:spChg chg="mod">
          <ac:chgData name=" " userId="ab59522f-1426-45d3-9d5c-ea6ad39c8ae9" providerId="ADAL" clId="{744F3852-CAC7-6947-9C6A-0D5E2EF7C2F3}" dt="2022-01-28T10:22:25.830" v="1666" actId="1038"/>
          <ac:spMkLst>
            <pc:docMk/>
            <pc:sldMk cId="3806099950" sldId="638"/>
            <ac:spMk id="2" creationId="{46B6F647-7DA7-2946-96F1-3B210EECB8FA}"/>
          </ac:spMkLst>
        </pc:spChg>
        <pc:spChg chg="mod">
          <ac:chgData name=" " userId="ab59522f-1426-45d3-9d5c-ea6ad39c8ae9" providerId="ADAL" clId="{744F3852-CAC7-6947-9C6A-0D5E2EF7C2F3}" dt="2022-01-28T10:06:49.935" v="1387" actId="2711"/>
          <ac:spMkLst>
            <pc:docMk/>
            <pc:sldMk cId="3806099950" sldId="638"/>
            <ac:spMk id="3" creationId="{5A77218E-52EF-DE4D-BB2B-3233EF0A3905}"/>
          </ac:spMkLst>
        </pc:spChg>
        <pc:spChg chg="del">
          <ac:chgData name=" " userId="ab59522f-1426-45d3-9d5c-ea6ad39c8ae9" providerId="ADAL" clId="{744F3852-CAC7-6947-9C6A-0D5E2EF7C2F3}" dt="2022-01-25T15:00:19.405" v="491" actId="478"/>
          <ac:spMkLst>
            <pc:docMk/>
            <pc:sldMk cId="3806099950" sldId="638"/>
            <ac:spMk id="4" creationId="{71294B90-B0EC-6E43-A704-83F805D58CFB}"/>
          </ac:spMkLst>
        </pc:spChg>
        <pc:spChg chg="mod">
          <ac:chgData name=" " userId="ab59522f-1426-45d3-9d5c-ea6ad39c8ae9" providerId="ADAL" clId="{744F3852-CAC7-6947-9C6A-0D5E2EF7C2F3}" dt="2022-01-28T10:22:35.001" v="1677" actId="1037"/>
          <ac:spMkLst>
            <pc:docMk/>
            <pc:sldMk cId="3806099950" sldId="638"/>
            <ac:spMk id="20" creationId="{EA5B67A2-CD18-9241-ABED-6E9475B2522E}"/>
          </ac:spMkLst>
        </pc:spChg>
        <pc:picChg chg="add mod modCrop">
          <ac:chgData name=" " userId="ab59522f-1426-45d3-9d5c-ea6ad39c8ae9" providerId="ADAL" clId="{744F3852-CAC7-6947-9C6A-0D5E2EF7C2F3}" dt="2022-01-28T10:00:11.692" v="1308" actId="1076"/>
          <ac:picMkLst>
            <pc:docMk/>
            <pc:sldMk cId="3806099950" sldId="638"/>
            <ac:picMk id="6" creationId="{EEEF16D0-1788-E847-B1FD-68905C45F0B1}"/>
          </ac:picMkLst>
        </pc:picChg>
        <pc:picChg chg="del">
          <ac:chgData name=" " userId="ab59522f-1426-45d3-9d5c-ea6ad39c8ae9" providerId="ADAL" clId="{744F3852-CAC7-6947-9C6A-0D5E2EF7C2F3}" dt="2022-01-25T15:00:00.932" v="486" actId="478"/>
          <ac:picMkLst>
            <pc:docMk/>
            <pc:sldMk cId="3806099950" sldId="638"/>
            <ac:picMk id="8" creationId="{599948FD-3629-CA46-8F67-A1B6A0174CA0}"/>
          </ac:picMkLst>
        </pc:picChg>
      </pc:sldChg>
      <pc:sldChg chg="addSp modSp mod">
        <pc:chgData name=" " userId="ab59522f-1426-45d3-9d5c-ea6ad39c8ae9" providerId="ADAL" clId="{744F3852-CAC7-6947-9C6A-0D5E2EF7C2F3}" dt="2022-01-28T10:22:20.591" v="1663" actId="1038"/>
        <pc:sldMkLst>
          <pc:docMk/>
          <pc:sldMk cId="1578017488" sldId="639"/>
        </pc:sldMkLst>
        <pc:spChg chg="mod">
          <ac:chgData name=" " userId="ab59522f-1426-45d3-9d5c-ea6ad39c8ae9" providerId="ADAL" clId="{744F3852-CAC7-6947-9C6A-0D5E2EF7C2F3}" dt="2022-01-28T09:57:55.063" v="1285" actId="13926"/>
          <ac:spMkLst>
            <pc:docMk/>
            <pc:sldMk cId="1578017488" sldId="639"/>
            <ac:spMk id="9" creationId="{8F1E7D88-D492-CA4D-B23A-46381DD3E2F3}"/>
          </ac:spMkLst>
        </pc:spChg>
        <pc:spChg chg="mod">
          <ac:chgData name=" " userId="ab59522f-1426-45d3-9d5c-ea6ad39c8ae9" providerId="ADAL" clId="{744F3852-CAC7-6947-9C6A-0D5E2EF7C2F3}" dt="2022-01-28T10:22:20.591" v="1663" actId="1038"/>
          <ac:spMkLst>
            <pc:docMk/>
            <pc:sldMk cId="1578017488" sldId="639"/>
            <ac:spMk id="13" creationId="{489E75C5-F462-9941-B35F-D21614E06B05}"/>
          </ac:spMkLst>
        </pc:spChg>
        <pc:spChg chg="mod">
          <ac:chgData name=" " userId="ab59522f-1426-45d3-9d5c-ea6ad39c8ae9" providerId="ADAL" clId="{744F3852-CAC7-6947-9C6A-0D5E2EF7C2F3}" dt="2022-01-28T10:22:17.419" v="1661" actId="1037"/>
          <ac:spMkLst>
            <pc:docMk/>
            <pc:sldMk cId="1578017488" sldId="639"/>
            <ac:spMk id="20" creationId="{EA5B67A2-CD18-9241-ABED-6E9475B2522E}"/>
          </ac:spMkLst>
        </pc:spChg>
        <pc:picChg chg="mod">
          <ac:chgData name=" " userId="ab59522f-1426-45d3-9d5c-ea6ad39c8ae9" providerId="ADAL" clId="{744F3852-CAC7-6947-9C6A-0D5E2EF7C2F3}" dt="2022-01-28T09:46:35.913" v="1235" actId="1076"/>
          <ac:picMkLst>
            <pc:docMk/>
            <pc:sldMk cId="1578017488" sldId="639"/>
            <ac:picMk id="10" creationId="{22941154-CD1D-CE48-8DBD-92CF439FE040}"/>
          </ac:picMkLst>
        </pc:picChg>
        <pc:picChg chg="mod">
          <ac:chgData name=" " userId="ab59522f-1426-45d3-9d5c-ea6ad39c8ae9" providerId="ADAL" clId="{744F3852-CAC7-6947-9C6A-0D5E2EF7C2F3}" dt="2022-01-28T09:46:30.998" v="1233" actId="1076"/>
          <ac:picMkLst>
            <pc:docMk/>
            <pc:sldMk cId="1578017488" sldId="639"/>
            <ac:picMk id="12" creationId="{20395C57-80ED-F642-A5A6-3FB480C0F118}"/>
          </ac:picMkLst>
        </pc:picChg>
        <pc:picChg chg="mod">
          <ac:chgData name=" " userId="ab59522f-1426-45d3-9d5c-ea6ad39c8ae9" providerId="ADAL" clId="{744F3852-CAC7-6947-9C6A-0D5E2EF7C2F3}" dt="2022-01-28T09:46:40.127" v="1237" actId="1076"/>
          <ac:picMkLst>
            <pc:docMk/>
            <pc:sldMk cId="1578017488" sldId="639"/>
            <ac:picMk id="14" creationId="{9A7822BC-9A76-3341-9976-BE3D4F58FB18}"/>
          </ac:picMkLst>
        </pc:picChg>
        <pc:picChg chg="add mod">
          <ac:chgData name=" " userId="ab59522f-1426-45d3-9d5c-ea6ad39c8ae9" providerId="ADAL" clId="{744F3852-CAC7-6947-9C6A-0D5E2EF7C2F3}" dt="2022-01-28T09:46:26.146" v="1231" actId="1076"/>
          <ac:picMkLst>
            <pc:docMk/>
            <pc:sldMk cId="1578017488" sldId="639"/>
            <ac:picMk id="15" creationId="{179C382E-2D8D-8C45-BA33-3F1B02D0F958}"/>
          </ac:picMkLst>
        </pc:picChg>
      </pc:sldChg>
      <pc:sldChg chg="addSp delSp modSp mod">
        <pc:chgData name=" " userId="ab59522f-1426-45d3-9d5c-ea6ad39c8ae9" providerId="ADAL" clId="{744F3852-CAC7-6947-9C6A-0D5E2EF7C2F3}" dt="2022-01-28T10:23:27.244" v="1741" actId="1037"/>
        <pc:sldMkLst>
          <pc:docMk/>
          <pc:sldMk cId="2043266748" sldId="640"/>
        </pc:sldMkLst>
        <pc:spChg chg="mod">
          <ac:chgData name=" " userId="ab59522f-1426-45d3-9d5c-ea6ad39c8ae9" providerId="ADAL" clId="{744F3852-CAC7-6947-9C6A-0D5E2EF7C2F3}" dt="2022-01-28T10:15:11.290" v="1525" actId="790"/>
          <ac:spMkLst>
            <pc:docMk/>
            <pc:sldMk cId="2043266748" sldId="640"/>
            <ac:spMk id="10" creationId="{244F8622-E198-774C-8B95-6F09D8862072}"/>
          </ac:spMkLst>
        </pc:spChg>
        <pc:spChg chg="mod">
          <ac:chgData name=" " userId="ab59522f-1426-45d3-9d5c-ea6ad39c8ae9" providerId="ADAL" clId="{744F3852-CAC7-6947-9C6A-0D5E2EF7C2F3}" dt="2022-01-28T10:23:27.244" v="1741" actId="1037"/>
          <ac:spMkLst>
            <pc:docMk/>
            <pc:sldMk cId="2043266748" sldId="640"/>
            <ac:spMk id="18" creationId="{02847598-EAEC-F440-8887-65123E8427F5}"/>
          </ac:spMkLst>
        </pc:spChg>
        <pc:spChg chg="mod">
          <ac:chgData name=" " userId="ab59522f-1426-45d3-9d5c-ea6ad39c8ae9" providerId="ADAL" clId="{744F3852-CAC7-6947-9C6A-0D5E2EF7C2F3}" dt="2022-01-28T10:19:54.456" v="1589" actId="2711"/>
          <ac:spMkLst>
            <pc:docMk/>
            <pc:sldMk cId="2043266748" sldId="640"/>
            <ac:spMk id="19" creationId="{AFDAC79F-E7F3-4D48-A7D1-8B491AF871A6}"/>
          </ac:spMkLst>
        </pc:spChg>
        <pc:picChg chg="del">
          <ac:chgData name=" " userId="ab59522f-1426-45d3-9d5c-ea6ad39c8ae9" providerId="ADAL" clId="{744F3852-CAC7-6947-9C6A-0D5E2EF7C2F3}" dt="2022-01-28T10:14:45.092" v="1515" actId="478"/>
          <ac:picMkLst>
            <pc:docMk/>
            <pc:sldMk cId="2043266748" sldId="640"/>
            <ac:picMk id="16" creationId="{923735BA-647F-7E4B-8452-CF436C1550E9}"/>
          </ac:picMkLst>
        </pc:picChg>
        <pc:picChg chg="del">
          <ac:chgData name=" " userId="ab59522f-1426-45d3-9d5c-ea6ad39c8ae9" providerId="ADAL" clId="{744F3852-CAC7-6947-9C6A-0D5E2EF7C2F3}" dt="2022-01-28T10:14:45.092" v="1515" actId="478"/>
          <ac:picMkLst>
            <pc:docMk/>
            <pc:sldMk cId="2043266748" sldId="640"/>
            <ac:picMk id="17" creationId="{DBFDE91D-F8E5-7843-A735-FE7763D27936}"/>
          </ac:picMkLst>
        </pc:picChg>
        <pc:picChg chg="add mod">
          <ac:chgData name=" " userId="ab59522f-1426-45d3-9d5c-ea6ad39c8ae9" providerId="ADAL" clId="{744F3852-CAC7-6947-9C6A-0D5E2EF7C2F3}" dt="2022-01-28T10:15:02.187" v="1522" actId="1076"/>
          <ac:picMkLst>
            <pc:docMk/>
            <pc:sldMk cId="2043266748" sldId="640"/>
            <ac:picMk id="20" creationId="{CC6DFDC4-B445-9144-B529-9C479A8262DC}"/>
          </ac:picMkLst>
        </pc:picChg>
        <pc:picChg chg="add mod">
          <ac:chgData name=" " userId="ab59522f-1426-45d3-9d5c-ea6ad39c8ae9" providerId="ADAL" clId="{744F3852-CAC7-6947-9C6A-0D5E2EF7C2F3}" dt="2022-01-28T10:15:21.637" v="1526" actId="1076"/>
          <ac:picMkLst>
            <pc:docMk/>
            <pc:sldMk cId="2043266748" sldId="640"/>
            <ac:picMk id="21" creationId="{BA364CF1-A3C6-B04B-8031-F0D7BC9F5127}"/>
          </ac:picMkLst>
        </pc:picChg>
        <pc:picChg chg="add mod">
          <ac:chgData name=" " userId="ab59522f-1426-45d3-9d5c-ea6ad39c8ae9" providerId="ADAL" clId="{744F3852-CAC7-6947-9C6A-0D5E2EF7C2F3}" dt="2022-01-28T10:15:05.303" v="1524" actId="1076"/>
          <ac:picMkLst>
            <pc:docMk/>
            <pc:sldMk cId="2043266748" sldId="640"/>
            <ac:picMk id="22" creationId="{84CDC03A-8727-C148-B7CE-646CCF07001D}"/>
          </ac:picMkLst>
        </pc:picChg>
        <pc:picChg chg="add mod">
          <ac:chgData name=" " userId="ab59522f-1426-45d3-9d5c-ea6ad39c8ae9" providerId="ADAL" clId="{744F3852-CAC7-6947-9C6A-0D5E2EF7C2F3}" dt="2022-01-28T10:14:58.504" v="1520" actId="1076"/>
          <ac:picMkLst>
            <pc:docMk/>
            <pc:sldMk cId="2043266748" sldId="640"/>
            <ac:picMk id="23" creationId="{35A2B217-8080-FD40-A92D-9D2D2F6D0D03}"/>
          </ac:picMkLst>
        </pc:picChg>
      </pc:sldChg>
      <pc:sldChg chg="addSp delSp modSp mod">
        <pc:chgData name=" " userId="ab59522f-1426-45d3-9d5c-ea6ad39c8ae9" providerId="ADAL" clId="{744F3852-CAC7-6947-9C6A-0D5E2EF7C2F3}" dt="2022-01-28T10:24:16.469" v="1773" actId="2711"/>
        <pc:sldMkLst>
          <pc:docMk/>
          <pc:sldMk cId="978950705" sldId="641"/>
        </pc:sldMkLst>
        <pc:spChg chg="mod">
          <ac:chgData name=" " userId="ab59522f-1426-45d3-9d5c-ea6ad39c8ae9" providerId="ADAL" clId="{744F3852-CAC7-6947-9C6A-0D5E2EF7C2F3}" dt="2022-01-28T10:24:16.469" v="1773" actId="2711"/>
          <ac:spMkLst>
            <pc:docMk/>
            <pc:sldMk cId="978950705" sldId="641"/>
            <ac:spMk id="2" creationId="{46B6F647-7DA7-2946-96F1-3B210EECB8FA}"/>
          </ac:spMkLst>
        </pc:spChg>
        <pc:spChg chg="add mod">
          <ac:chgData name=" " userId="ab59522f-1426-45d3-9d5c-ea6ad39c8ae9" providerId="ADAL" clId="{744F3852-CAC7-6947-9C6A-0D5E2EF7C2F3}" dt="2022-01-28T10:24:05.319" v="1772" actId="20577"/>
          <ac:spMkLst>
            <pc:docMk/>
            <pc:sldMk cId="978950705" sldId="641"/>
            <ac:spMk id="10" creationId="{2C234D5C-CB35-C548-A752-FB22FAC12A61}"/>
          </ac:spMkLst>
        </pc:spChg>
        <pc:picChg chg="mod">
          <ac:chgData name=" " userId="ab59522f-1426-45d3-9d5c-ea6ad39c8ae9" providerId="ADAL" clId="{744F3852-CAC7-6947-9C6A-0D5E2EF7C2F3}" dt="2022-01-28T10:16:51.589" v="1534" actId="1076"/>
          <ac:picMkLst>
            <pc:docMk/>
            <pc:sldMk cId="978950705" sldId="641"/>
            <ac:picMk id="7" creationId="{C9C20E9F-B072-6A43-BB98-7003EFEC88E0}"/>
          </ac:picMkLst>
        </pc:picChg>
        <pc:picChg chg="del">
          <ac:chgData name=" " userId="ab59522f-1426-45d3-9d5c-ea6ad39c8ae9" providerId="ADAL" clId="{744F3852-CAC7-6947-9C6A-0D5E2EF7C2F3}" dt="2022-01-28T10:16:42.147" v="1532" actId="478"/>
          <ac:picMkLst>
            <pc:docMk/>
            <pc:sldMk cId="978950705" sldId="641"/>
            <ac:picMk id="8" creationId="{D8D37D39-0195-E34C-BE32-05E0DAA4F95C}"/>
          </ac:picMkLst>
        </pc:picChg>
        <pc:picChg chg="del">
          <ac:chgData name=" " userId="ab59522f-1426-45d3-9d5c-ea6ad39c8ae9" providerId="ADAL" clId="{744F3852-CAC7-6947-9C6A-0D5E2EF7C2F3}" dt="2022-01-28T10:16:42.147" v="1532" actId="478"/>
          <ac:picMkLst>
            <pc:docMk/>
            <pc:sldMk cId="978950705" sldId="641"/>
            <ac:picMk id="9" creationId="{A33E18AF-01B6-9F4D-B18C-478E6D026CC2}"/>
          </ac:picMkLst>
        </pc:picChg>
        <pc:picChg chg="add mod">
          <ac:chgData name=" " userId="ab59522f-1426-45d3-9d5c-ea6ad39c8ae9" providerId="ADAL" clId="{744F3852-CAC7-6947-9C6A-0D5E2EF7C2F3}" dt="2022-01-28T10:16:42.500" v="1533"/>
          <ac:picMkLst>
            <pc:docMk/>
            <pc:sldMk cId="978950705" sldId="641"/>
            <ac:picMk id="12" creationId="{E766C623-FA5B-5041-B4AF-A4D54B3C11BA}"/>
          </ac:picMkLst>
        </pc:picChg>
        <pc:picChg chg="add mod">
          <ac:chgData name=" " userId="ab59522f-1426-45d3-9d5c-ea6ad39c8ae9" providerId="ADAL" clId="{744F3852-CAC7-6947-9C6A-0D5E2EF7C2F3}" dt="2022-01-28T10:16:42.500" v="1533"/>
          <ac:picMkLst>
            <pc:docMk/>
            <pc:sldMk cId="978950705" sldId="641"/>
            <ac:picMk id="13" creationId="{A3B11C6B-3702-FB47-83D4-E856274F237F}"/>
          </ac:picMkLst>
        </pc:picChg>
        <pc:picChg chg="add mod">
          <ac:chgData name=" " userId="ab59522f-1426-45d3-9d5c-ea6ad39c8ae9" providerId="ADAL" clId="{744F3852-CAC7-6947-9C6A-0D5E2EF7C2F3}" dt="2022-01-28T10:16:42.500" v="1533"/>
          <ac:picMkLst>
            <pc:docMk/>
            <pc:sldMk cId="978950705" sldId="641"/>
            <ac:picMk id="14" creationId="{E1F5B60D-E6AE-D945-92FB-AD1B6B70C58D}"/>
          </ac:picMkLst>
        </pc:picChg>
        <pc:picChg chg="add mod">
          <ac:chgData name=" " userId="ab59522f-1426-45d3-9d5c-ea6ad39c8ae9" providerId="ADAL" clId="{744F3852-CAC7-6947-9C6A-0D5E2EF7C2F3}" dt="2022-01-28T10:16:42.500" v="1533"/>
          <ac:picMkLst>
            <pc:docMk/>
            <pc:sldMk cId="978950705" sldId="641"/>
            <ac:picMk id="15" creationId="{1A0D6C23-CD76-564D-8738-5AAA8762BA63}"/>
          </ac:picMkLst>
        </pc:picChg>
      </pc:sldChg>
      <pc:sldChg chg="addSp delSp modSp mod">
        <pc:chgData name=" " userId="ab59522f-1426-45d3-9d5c-ea6ad39c8ae9" providerId="ADAL" clId="{744F3852-CAC7-6947-9C6A-0D5E2EF7C2F3}" dt="2022-01-28T10:22:00.017" v="1648" actId="20577"/>
        <pc:sldMkLst>
          <pc:docMk/>
          <pc:sldMk cId="3780117448" sldId="642"/>
        </pc:sldMkLst>
        <pc:spChg chg="mod">
          <ac:chgData name=" " userId="ab59522f-1426-45d3-9d5c-ea6ad39c8ae9" providerId="ADAL" clId="{744F3852-CAC7-6947-9C6A-0D5E2EF7C2F3}" dt="2022-01-28T10:17:31.383" v="1538" actId="2711"/>
          <ac:spMkLst>
            <pc:docMk/>
            <pc:sldMk cId="3780117448" sldId="642"/>
            <ac:spMk id="2" creationId="{46B6F647-7DA7-2946-96F1-3B210EECB8FA}"/>
          </ac:spMkLst>
        </pc:spChg>
        <pc:spChg chg="mod">
          <ac:chgData name=" " userId="ab59522f-1426-45d3-9d5c-ea6ad39c8ae9" providerId="ADAL" clId="{744F3852-CAC7-6947-9C6A-0D5E2EF7C2F3}" dt="2022-01-28T10:00:01.008" v="1306" actId="1076"/>
          <ac:spMkLst>
            <pc:docMk/>
            <pc:sldMk cId="3780117448" sldId="642"/>
            <ac:spMk id="9" creationId="{DBDD4A28-7A02-114D-9A25-01E56CC6DBC5}"/>
          </ac:spMkLst>
        </pc:spChg>
        <pc:spChg chg="mod">
          <ac:chgData name=" " userId="ab59522f-1426-45d3-9d5c-ea6ad39c8ae9" providerId="ADAL" clId="{744F3852-CAC7-6947-9C6A-0D5E2EF7C2F3}" dt="2022-01-28T10:22:00.017" v="1648" actId="20577"/>
          <ac:spMkLst>
            <pc:docMk/>
            <pc:sldMk cId="3780117448" sldId="642"/>
            <ac:spMk id="20" creationId="{EA5B67A2-CD18-9241-ABED-6E9475B2522E}"/>
          </ac:spMkLst>
        </pc:spChg>
        <pc:picChg chg="add del mod">
          <ac:chgData name=" " userId="ab59522f-1426-45d3-9d5c-ea6ad39c8ae9" providerId="ADAL" clId="{744F3852-CAC7-6947-9C6A-0D5E2EF7C2F3}" dt="2022-01-28T09:44:55.390" v="1223" actId="478"/>
          <ac:picMkLst>
            <pc:docMk/>
            <pc:sldMk cId="3780117448" sldId="642"/>
            <ac:picMk id="10" creationId="{E6A766D8-A832-2241-88BB-60A3C039B3F5}"/>
          </ac:picMkLst>
        </pc:picChg>
        <pc:picChg chg="del">
          <ac:chgData name=" " userId="ab59522f-1426-45d3-9d5c-ea6ad39c8ae9" providerId="ADAL" clId="{744F3852-CAC7-6947-9C6A-0D5E2EF7C2F3}" dt="2022-01-25T14:46:44.185" v="83" actId="478"/>
          <ac:picMkLst>
            <pc:docMk/>
            <pc:sldMk cId="3780117448" sldId="642"/>
            <ac:picMk id="11" creationId="{7686293E-AAD4-BD4E-AB26-610AEF0EE6AB}"/>
          </ac:picMkLst>
        </pc:picChg>
        <pc:picChg chg="add mod">
          <ac:chgData name=" " userId="ab59522f-1426-45d3-9d5c-ea6ad39c8ae9" providerId="ADAL" clId="{744F3852-CAC7-6947-9C6A-0D5E2EF7C2F3}" dt="2022-01-28T09:44:56.547" v="1224"/>
          <ac:picMkLst>
            <pc:docMk/>
            <pc:sldMk cId="3780117448" sldId="642"/>
            <ac:picMk id="11" creationId="{F1F2850B-6AF8-A64E-B24F-17C6A209E1E7}"/>
          </ac:picMkLst>
        </pc:picChg>
        <pc:picChg chg="add mod">
          <ac:chgData name=" " userId="ab59522f-1426-45d3-9d5c-ea6ad39c8ae9" providerId="ADAL" clId="{744F3852-CAC7-6947-9C6A-0D5E2EF7C2F3}" dt="2022-01-28T09:44:56.547" v="1224"/>
          <ac:picMkLst>
            <pc:docMk/>
            <pc:sldMk cId="3780117448" sldId="642"/>
            <ac:picMk id="12" creationId="{7C2C3C30-73A3-004F-8855-62AC3AE6D666}"/>
          </ac:picMkLst>
        </pc:picChg>
        <pc:picChg chg="del">
          <ac:chgData name=" " userId="ab59522f-1426-45d3-9d5c-ea6ad39c8ae9" providerId="ADAL" clId="{744F3852-CAC7-6947-9C6A-0D5E2EF7C2F3}" dt="2022-01-25T14:46:44.185" v="83" actId="478"/>
          <ac:picMkLst>
            <pc:docMk/>
            <pc:sldMk cId="3780117448" sldId="642"/>
            <ac:picMk id="12" creationId="{8725AA7B-0796-3046-91FD-5AB1CAAC67F5}"/>
          </ac:picMkLst>
        </pc:picChg>
        <pc:picChg chg="add mod">
          <ac:chgData name=" " userId="ab59522f-1426-45d3-9d5c-ea6ad39c8ae9" providerId="ADAL" clId="{744F3852-CAC7-6947-9C6A-0D5E2EF7C2F3}" dt="2022-01-28T09:44:56.547" v="1224"/>
          <ac:picMkLst>
            <pc:docMk/>
            <pc:sldMk cId="3780117448" sldId="642"/>
            <ac:picMk id="13" creationId="{14E232A8-64DA-D445-84D1-AEF1B70C7316}"/>
          </ac:picMkLst>
        </pc:picChg>
        <pc:picChg chg="del">
          <ac:chgData name=" " userId="ab59522f-1426-45d3-9d5c-ea6ad39c8ae9" providerId="ADAL" clId="{744F3852-CAC7-6947-9C6A-0D5E2EF7C2F3}" dt="2022-01-25T14:46:44.185" v="83" actId="478"/>
          <ac:picMkLst>
            <pc:docMk/>
            <pc:sldMk cId="3780117448" sldId="642"/>
            <ac:picMk id="13" creationId="{CAF4A399-CC24-C845-A4CB-A3CD82534841}"/>
          </ac:picMkLst>
        </pc:picChg>
        <pc:picChg chg="add del mod">
          <ac:chgData name=" " userId="ab59522f-1426-45d3-9d5c-ea6ad39c8ae9" providerId="ADAL" clId="{744F3852-CAC7-6947-9C6A-0D5E2EF7C2F3}" dt="2022-01-28T09:44:55.390" v="1223" actId="478"/>
          <ac:picMkLst>
            <pc:docMk/>
            <pc:sldMk cId="3780117448" sldId="642"/>
            <ac:picMk id="14" creationId="{CE9BBF62-C509-6645-A575-CCF404459D77}"/>
          </ac:picMkLst>
        </pc:picChg>
        <pc:picChg chg="add del mod">
          <ac:chgData name=" " userId="ab59522f-1426-45d3-9d5c-ea6ad39c8ae9" providerId="ADAL" clId="{744F3852-CAC7-6947-9C6A-0D5E2EF7C2F3}" dt="2022-01-28T09:44:55.390" v="1223" actId="478"/>
          <ac:picMkLst>
            <pc:docMk/>
            <pc:sldMk cId="3780117448" sldId="642"/>
            <ac:picMk id="15" creationId="{E7AFB293-C148-DC4C-A0B9-9E6AD5D67DBA}"/>
          </ac:picMkLst>
        </pc:picChg>
        <pc:picChg chg="add mod">
          <ac:chgData name=" " userId="ab59522f-1426-45d3-9d5c-ea6ad39c8ae9" providerId="ADAL" clId="{744F3852-CAC7-6947-9C6A-0D5E2EF7C2F3}" dt="2022-01-28T09:44:56.547" v="1224"/>
          <ac:picMkLst>
            <pc:docMk/>
            <pc:sldMk cId="3780117448" sldId="642"/>
            <ac:picMk id="16" creationId="{116F2FDA-8A8C-FD45-ABD7-7306D065D231}"/>
          </ac:picMkLst>
        </pc:picChg>
      </pc:sldChg>
      <pc:sldChg chg="addSp delSp modSp mod">
        <pc:chgData name=" " userId="ab59522f-1426-45d3-9d5c-ea6ad39c8ae9" providerId="ADAL" clId="{744F3852-CAC7-6947-9C6A-0D5E2EF7C2F3}" dt="2022-01-28T10:21:33.181" v="1630" actId="20577"/>
        <pc:sldMkLst>
          <pc:docMk/>
          <pc:sldMk cId="3901435224" sldId="643"/>
        </pc:sldMkLst>
        <pc:spChg chg="mod">
          <ac:chgData name=" " userId="ab59522f-1426-45d3-9d5c-ea6ad39c8ae9" providerId="ADAL" clId="{744F3852-CAC7-6947-9C6A-0D5E2EF7C2F3}" dt="2022-01-28T10:07:17.965" v="1392" actId="113"/>
          <ac:spMkLst>
            <pc:docMk/>
            <pc:sldMk cId="3901435224" sldId="643"/>
            <ac:spMk id="3" creationId="{5A77218E-52EF-DE4D-BB2B-3233EF0A3905}"/>
          </ac:spMkLst>
        </pc:spChg>
        <pc:spChg chg="mod">
          <ac:chgData name=" " userId="ab59522f-1426-45d3-9d5c-ea6ad39c8ae9" providerId="ADAL" clId="{744F3852-CAC7-6947-9C6A-0D5E2EF7C2F3}" dt="2022-01-28T10:18:19.854" v="1555" actId="2711"/>
          <ac:spMkLst>
            <pc:docMk/>
            <pc:sldMk cId="3901435224" sldId="643"/>
            <ac:spMk id="10" creationId="{1F955B1F-62CE-924C-A1E1-5BB83F9CC39C}"/>
          </ac:spMkLst>
        </pc:spChg>
        <pc:spChg chg="mod">
          <ac:chgData name=" " userId="ab59522f-1426-45d3-9d5c-ea6ad39c8ae9" providerId="ADAL" clId="{744F3852-CAC7-6947-9C6A-0D5E2EF7C2F3}" dt="2022-01-28T10:21:33.181" v="1630" actId="20577"/>
          <ac:spMkLst>
            <pc:docMk/>
            <pc:sldMk cId="3901435224" sldId="643"/>
            <ac:spMk id="20" creationId="{EA5B67A2-CD18-9241-ABED-6E9475B2522E}"/>
          </ac:spMkLst>
        </pc:spChg>
        <pc:picChg chg="mod">
          <ac:chgData name=" " userId="ab59522f-1426-45d3-9d5c-ea6ad39c8ae9" providerId="ADAL" clId="{744F3852-CAC7-6947-9C6A-0D5E2EF7C2F3}" dt="2022-01-25T15:01:37.913" v="535" actId="1076"/>
          <ac:picMkLst>
            <pc:docMk/>
            <pc:sldMk cId="3901435224" sldId="643"/>
            <ac:picMk id="4" creationId="{0D634523-5BDF-464B-BC5B-D2E13BDBF50D}"/>
          </ac:picMkLst>
        </pc:picChg>
        <pc:picChg chg="add mod">
          <ac:chgData name=" " userId="ab59522f-1426-45d3-9d5c-ea6ad39c8ae9" providerId="ADAL" clId="{744F3852-CAC7-6947-9C6A-0D5E2EF7C2F3}" dt="2022-01-28T09:48:12.517" v="1241" actId="1076"/>
          <ac:picMkLst>
            <pc:docMk/>
            <pc:sldMk cId="3901435224" sldId="643"/>
            <ac:picMk id="12" creationId="{D4F9C3DC-EB5A-DA48-9ECF-00869CD5AA8A}"/>
          </ac:picMkLst>
        </pc:picChg>
        <pc:picChg chg="del mod">
          <ac:chgData name=" " userId="ab59522f-1426-45d3-9d5c-ea6ad39c8ae9" providerId="ADAL" clId="{744F3852-CAC7-6947-9C6A-0D5E2EF7C2F3}" dt="2022-01-28T09:48:02.204" v="1238" actId="478"/>
          <ac:picMkLst>
            <pc:docMk/>
            <pc:sldMk cId="3901435224" sldId="643"/>
            <ac:picMk id="13" creationId="{1C6C30DA-2AAD-EB46-85B5-34B1C91DDCE6}"/>
          </ac:picMkLst>
        </pc:picChg>
        <pc:picChg chg="del mod">
          <ac:chgData name=" " userId="ab59522f-1426-45d3-9d5c-ea6ad39c8ae9" providerId="ADAL" clId="{744F3852-CAC7-6947-9C6A-0D5E2EF7C2F3}" dt="2022-01-28T09:48:02.204" v="1238" actId="478"/>
          <ac:picMkLst>
            <pc:docMk/>
            <pc:sldMk cId="3901435224" sldId="643"/>
            <ac:picMk id="14" creationId="{DBED83CD-7985-CD4D-81EA-2C989110ACAE}"/>
          </ac:picMkLst>
        </pc:picChg>
        <pc:picChg chg="add mod">
          <ac:chgData name=" " userId="ab59522f-1426-45d3-9d5c-ea6ad39c8ae9" providerId="ADAL" clId="{744F3852-CAC7-6947-9C6A-0D5E2EF7C2F3}" dt="2022-01-28T09:48:09.954" v="1240" actId="1076"/>
          <ac:picMkLst>
            <pc:docMk/>
            <pc:sldMk cId="3901435224" sldId="643"/>
            <ac:picMk id="15" creationId="{FCEAB1B1-C8EA-344D-928F-42E11050C87A}"/>
          </ac:picMkLst>
        </pc:picChg>
        <pc:picChg chg="add mod">
          <ac:chgData name=" " userId="ab59522f-1426-45d3-9d5c-ea6ad39c8ae9" providerId="ADAL" clId="{744F3852-CAC7-6947-9C6A-0D5E2EF7C2F3}" dt="2022-01-28T09:48:19.949" v="1245" actId="1076"/>
          <ac:picMkLst>
            <pc:docMk/>
            <pc:sldMk cId="3901435224" sldId="643"/>
            <ac:picMk id="16" creationId="{6D66276F-3E48-5548-901A-55B3D260004D}"/>
          </ac:picMkLst>
        </pc:picChg>
        <pc:picChg chg="add mod">
          <ac:chgData name=" " userId="ab59522f-1426-45d3-9d5c-ea6ad39c8ae9" providerId="ADAL" clId="{744F3852-CAC7-6947-9C6A-0D5E2EF7C2F3}" dt="2022-01-28T09:48:13.950" v="1242" actId="1076"/>
          <ac:picMkLst>
            <pc:docMk/>
            <pc:sldMk cId="3901435224" sldId="643"/>
            <ac:picMk id="17" creationId="{4DA04EDD-2B67-C140-9537-EEF73292EECB}"/>
          </ac:picMkLst>
        </pc:picChg>
      </pc:sldChg>
      <pc:sldChg chg="addSp delSp modSp mod">
        <pc:chgData name=" " userId="ab59522f-1426-45d3-9d5c-ea6ad39c8ae9" providerId="ADAL" clId="{744F3852-CAC7-6947-9C6A-0D5E2EF7C2F3}" dt="2022-01-28T10:23:41.374" v="1748" actId="1038"/>
        <pc:sldMkLst>
          <pc:docMk/>
          <pc:sldMk cId="2092131456" sldId="645"/>
        </pc:sldMkLst>
        <pc:spChg chg="mod">
          <ac:chgData name=" " userId="ab59522f-1426-45d3-9d5c-ea6ad39c8ae9" providerId="ADAL" clId="{744F3852-CAC7-6947-9C6A-0D5E2EF7C2F3}" dt="2022-01-28T10:16:27.352" v="1531" actId="113"/>
          <ac:spMkLst>
            <pc:docMk/>
            <pc:sldMk cId="2092131456" sldId="645"/>
            <ac:spMk id="3" creationId="{5A77218E-52EF-DE4D-BB2B-3233EF0A3905}"/>
          </ac:spMkLst>
        </pc:spChg>
        <pc:spChg chg="del">
          <ac:chgData name=" " userId="ab59522f-1426-45d3-9d5c-ea6ad39c8ae9" providerId="ADAL" clId="{744F3852-CAC7-6947-9C6A-0D5E2EF7C2F3}" dt="2022-01-25T15:15:40.551" v="1016" actId="478"/>
          <ac:spMkLst>
            <pc:docMk/>
            <pc:sldMk cId="2092131456" sldId="645"/>
            <ac:spMk id="5" creationId="{AA376688-BBCF-9842-90F6-9430E28AD8F9}"/>
          </ac:spMkLst>
        </pc:spChg>
        <pc:spChg chg="mod">
          <ac:chgData name=" " userId="ab59522f-1426-45d3-9d5c-ea6ad39c8ae9" providerId="ADAL" clId="{744F3852-CAC7-6947-9C6A-0D5E2EF7C2F3}" dt="2022-01-28T10:23:41.374" v="1748" actId="1038"/>
          <ac:spMkLst>
            <pc:docMk/>
            <pc:sldMk cId="2092131456" sldId="645"/>
            <ac:spMk id="9" creationId="{ED059A49-8416-9240-9D80-E4262981B2A6}"/>
          </ac:spMkLst>
        </pc:spChg>
        <pc:spChg chg="mod">
          <ac:chgData name=" " userId="ab59522f-1426-45d3-9d5c-ea6ad39c8ae9" providerId="ADAL" clId="{744F3852-CAC7-6947-9C6A-0D5E2EF7C2F3}" dt="2022-01-28T10:23:38.262" v="1747" actId="1037"/>
          <ac:spMkLst>
            <pc:docMk/>
            <pc:sldMk cId="2092131456" sldId="645"/>
            <ac:spMk id="20" creationId="{EA5B67A2-CD18-9241-ABED-6E9475B2522E}"/>
          </ac:spMkLst>
        </pc:spChg>
        <pc:picChg chg="add del mod">
          <ac:chgData name=" " userId="ab59522f-1426-45d3-9d5c-ea6ad39c8ae9" providerId="ADAL" clId="{744F3852-CAC7-6947-9C6A-0D5E2EF7C2F3}" dt="2022-01-28T09:48:50.352" v="1269" actId="478"/>
          <ac:picMkLst>
            <pc:docMk/>
            <pc:sldMk cId="2092131456" sldId="645"/>
            <ac:picMk id="10" creationId="{88DB0CD4-E62F-F045-8934-5A2FC616A61C}"/>
          </ac:picMkLst>
        </pc:picChg>
        <pc:picChg chg="del">
          <ac:chgData name=" " userId="ab59522f-1426-45d3-9d5c-ea6ad39c8ae9" providerId="ADAL" clId="{744F3852-CAC7-6947-9C6A-0D5E2EF7C2F3}" dt="2022-01-25T15:07:04.855" v="658" actId="478"/>
          <ac:picMkLst>
            <pc:docMk/>
            <pc:sldMk cId="2092131456" sldId="645"/>
            <ac:picMk id="12" creationId="{270B74AA-E1A5-D44A-8CEA-63826EAB96EA}"/>
          </ac:picMkLst>
        </pc:picChg>
        <pc:picChg chg="add del mod">
          <ac:chgData name=" " userId="ab59522f-1426-45d3-9d5c-ea6ad39c8ae9" providerId="ADAL" clId="{744F3852-CAC7-6947-9C6A-0D5E2EF7C2F3}" dt="2022-01-28T09:48:56.270" v="1271" actId="478"/>
          <ac:picMkLst>
            <pc:docMk/>
            <pc:sldMk cId="2092131456" sldId="645"/>
            <ac:picMk id="12" creationId="{40602CC9-F672-8F41-91DD-6BFCFBAB69B8}"/>
          </ac:picMkLst>
        </pc:picChg>
        <pc:picChg chg="add del mod">
          <ac:chgData name=" " userId="ab59522f-1426-45d3-9d5c-ea6ad39c8ae9" providerId="ADAL" clId="{744F3852-CAC7-6947-9C6A-0D5E2EF7C2F3}" dt="2022-01-28T09:48:56.270" v="1271" actId="478"/>
          <ac:picMkLst>
            <pc:docMk/>
            <pc:sldMk cId="2092131456" sldId="645"/>
            <ac:picMk id="13" creationId="{469AAACB-4E80-C64E-8EC7-A49C78902296}"/>
          </ac:picMkLst>
        </pc:picChg>
        <pc:picChg chg="del">
          <ac:chgData name=" " userId="ab59522f-1426-45d3-9d5c-ea6ad39c8ae9" providerId="ADAL" clId="{744F3852-CAC7-6947-9C6A-0D5E2EF7C2F3}" dt="2022-01-25T15:07:03.180" v="657" actId="478"/>
          <ac:picMkLst>
            <pc:docMk/>
            <pc:sldMk cId="2092131456" sldId="645"/>
            <ac:picMk id="13" creationId="{D1A416D3-7DD8-8C4B-9133-4148CB6DF3BE}"/>
          </ac:picMkLst>
        </pc:picChg>
        <pc:picChg chg="add del mod">
          <ac:chgData name=" " userId="ab59522f-1426-45d3-9d5c-ea6ad39c8ae9" providerId="ADAL" clId="{744F3852-CAC7-6947-9C6A-0D5E2EF7C2F3}" dt="2022-01-28T09:48:56.270" v="1271" actId="478"/>
          <ac:picMkLst>
            <pc:docMk/>
            <pc:sldMk cId="2092131456" sldId="645"/>
            <ac:picMk id="14" creationId="{551E2FCB-75E3-5A48-98FB-1139184E74B6}"/>
          </ac:picMkLst>
        </pc:picChg>
        <pc:picChg chg="del">
          <ac:chgData name=" " userId="ab59522f-1426-45d3-9d5c-ea6ad39c8ae9" providerId="ADAL" clId="{744F3852-CAC7-6947-9C6A-0D5E2EF7C2F3}" dt="2022-01-25T15:07:01.616" v="656" actId="478"/>
          <ac:picMkLst>
            <pc:docMk/>
            <pc:sldMk cId="2092131456" sldId="645"/>
            <ac:picMk id="14" creationId="{D0FDACA8-6C63-734A-AA54-389AFB582F84}"/>
          </ac:picMkLst>
        </pc:picChg>
        <pc:picChg chg="add del mod">
          <ac:chgData name=" " userId="ab59522f-1426-45d3-9d5c-ea6ad39c8ae9" providerId="ADAL" clId="{744F3852-CAC7-6947-9C6A-0D5E2EF7C2F3}" dt="2022-01-28T09:48:50.352" v="1269" actId="478"/>
          <ac:picMkLst>
            <pc:docMk/>
            <pc:sldMk cId="2092131456" sldId="645"/>
            <ac:picMk id="15" creationId="{2BFCF1A4-0931-5D47-AF95-E820B2E582A0}"/>
          </ac:picMkLst>
        </pc:picChg>
        <pc:picChg chg="add del mod">
          <ac:chgData name=" " userId="ab59522f-1426-45d3-9d5c-ea6ad39c8ae9" providerId="ADAL" clId="{744F3852-CAC7-6947-9C6A-0D5E2EF7C2F3}" dt="2022-01-28T09:48:50.352" v="1269" actId="478"/>
          <ac:picMkLst>
            <pc:docMk/>
            <pc:sldMk cId="2092131456" sldId="645"/>
            <ac:picMk id="16" creationId="{AB137ED9-8CB2-DD40-95EE-5C980F059277}"/>
          </ac:picMkLst>
        </pc:picChg>
        <pc:picChg chg="add del mod">
          <ac:chgData name=" " userId="ab59522f-1426-45d3-9d5c-ea6ad39c8ae9" providerId="ADAL" clId="{744F3852-CAC7-6947-9C6A-0D5E2EF7C2F3}" dt="2022-01-28T09:48:56.270" v="1271" actId="478"/>
          <ac:picMkLst>
            <pc:docMk/>
            <pc:sldMk cId="2092131456" sldId="645"/>
            <ac:picMk id="17" creationId="{48EBFB2A-B78A-F14F-AF28-19E3F2A10165}"/>
          </ac:picMkLst>
        </pc:picChg>
        <pc:picChg chg="add mod">
          <ac:chgData name=" " userId="ab59522f-1426-45d3-9d5c-ea6ad39c8ae9" providerId="ADAL" clId="{744F3852-CAC7-6947-9C6A-0D5E2EF7C2F3}" dt="2022-01-28T09:49:17.296" v="1278" actId="1037"/>
          <ac:picMkLst>
            <pc:docMk/>
            <pc:sldMk cId="2092131456" sldId="645"/>
            <ac:picMk id="18" creationId="{14A70282-5671-B542-AC8A-68B90CF02E64}"/>
          </ac:picMkLst>
        </pc:picChg>
        <pc:picChg chg="add mod">
          <ac:chgData name=" " userId="ab59522f-1426-45d3-9d5c-ea6ad39c8ae9" providerId="ADAL" clId="{744F3852-CAC7-6947-9C6A-0D5E2EF7C2F3}" dt="2022-01-28T09:49:17.296" v="1278" actId="1037"/>
          <ac:picMkLst>
            <pc:docMk/>
            <pc:sldMk cId="2092131456" sldId="645"/>
            <ac:picMk id="19" creationId="{F0722F60-8754-B74A-9690-30C455C4201A}"/>
          </ac:picMkLst>
        </pc:picChg>
        <pc:picChg chg="add mod">
          <ac:chgData name=" " userId="ab59522f-1426-45d3-9d5c-ea6ad39c8ae9" providerId="ADAL" clId="{744F3852-CAC7-6947-9C6A-0D5E2EF7C2F3}" dt="2022-01-28T09:49:17.296" v="1278" actId="1037"/>
          <ac:picMkLst>
            <pc:docMk/>
            <pc:sldMk cId="2092131456" sldId="645"/>
            <ac:picMk id="21" creationId="{2D7D58A0-71BC-664A-B085-EE1D7A85A3CC}"/>
          </ac:picMkLst>
        </pc:picChg>
        <pc:picChg chg="add mod">
          <ac:chgData name=" " userId="ab59522f-1426-45d3-9d5c-ea6ad39c8ae9" providerId="ADAL" clId="{744F3852-CAC7-6947-9C6A-0D5E2EF7C2F3}" dt="2022-01-28T09:49:17.296" v="1278" actId="1037"/>
          <ac:picMkLst>
            <pc:docMk/>
            <pc:sldMk cId="2092131456" sldId="645"/>
            <ac:picMk id="22" creationId="{2D2C8AF8-84DD-724E-BA7A-8EC9DADEDF2A}"/>
          </ac:picMkLst>
        </pc:picChg>
      </pc:sldChg>
      <pc:sldChg chg="addSp delSp modSp mod">
        <pc:chgData name=" " userId="ab59522f-1426-45d3-9d5c-ea6ad39c8ae9" providerId="ADAL" clId="{744F3852-CAC7-6947-9C6A-0D5E2EF7C2F3}" dt="2022-01-28T10:23:02.697" v="1719" actId="1038"/>
        <pc:sldMkLst>
          <pc:docMk/>
          <pc:sldMk cId="3508884130" sldId="646"/>
        </pc:sldMkLst>
        <pc:spChg chg="mod">
          <ac:chgData name=" " userId="ab59522f-1426-45d3-9d5c-ea6ad39c8ae9" providerId="ADAL" clId="{744F3852-CAC7-6947-9C6A-0D5E2EF7C2F3}" dt="2022-01-28T10:19:03.537" v="1573" actId="20577"/>
          <ac:spMkLst>
            <pc:docMk/>
            <pc:sldMk cId="3508884130" sldId="646"/>
            <ac:spMk id="3" creationId="{5A77218E-52EF-DE4D-BB2B-3233EF0A3905}"/>
          </ac:spMkLst>
        </pc:spChg>
        <pc:spChg chg="add del mod">
          <ac:chgData name=" " userId="ab59522f-1426-45d3-9d5c-ea6ad39c8ae9" providerId="ADAL" clId="{744F3852-CAC7-6947-9C6A-0D5E2EF7C2F3}" dt="2022-01-28T10:04:59.726" v="1365"/>
          <ac:spMkLst>
            <pc:docMk/>
            <pc:sldMk cId="3508884130" sldId="646"/>
            <ac:spMk id="4" creationId="{100CF14E-238D-5348-8DF3-03B19413108F}"/>
          </ac:spMkLst>
        </pc:spChg>
        <pc:spChg chg="mod">
          <ac:chgData name=" " userId="ab59522f-1426-45d3-9d5c-ea6ad39c8ae9" providerId="ADAL" clId="{744F3852-CAC7-6947-9C6A-0D5E2EF7C2F3}" dt="2022-01-25T15:02:51.173" v="543" actId="790"/>
          <ac:spMkLst>
            <pc:docMk/>
            <pc:sldMk cId="3508884130" sldId="646"/>
            <ac:spMk id="5" creationId="{D5508FDD-A1FD-C14B-9B6B-F4EB64CF7FD9}"/>
          </ac:spMkLst>
        </pc:spChg>
        <pc:spChg chg="add del mod">
          <ac:chgData name=" " userId="ab59522f-1426-45d3-9d5c-ea6ad39c8ae9" providerId="ADAL" clId="{744F3852-CAC7-6947-9C6A-0D5E2EF7C2F3}" dt="2022-01-28T10:05:11.111" v="1367" actId="478"/>
          <ac:spMkLst>
            <pc:docMk/>
            <pc:sldMk cId="3508884130" sldId="646"/>
            <ac:spMk id="6" creationId="{E4FBB57F-F8A9-7247-AAA2-23C864BB2667}"/>
          </ac:spMkLst>
        </pc:spChg>
        <pc:spChg chg="mod">
          <ac:chgData name=" " userId="ab59522f-1426-45d3-9d5c-ea6ad39c8ae9" providerId="ADAL" clId="{744F3852-CAC7-6947-9C6A-0D5E2EF7C2F3}" dt="2022-01-28T10:22:58.773" v="1711" actId="1038"/>
          <ac:spMkLst>
            <pc:docMk/>
            <pc:sldMk cId="3508884130" sldId="646"/>
            <ac:spMk id="10" creationId="{1F955B1F-62CE-924C-A1E1-5BB83F9CC39C}"/>
          </ac:spMkLst>
        </pc:spChg>
        <pc:spChg chg="mod">
          <ac:chgData name=" " userId="ab59522f-1426-45d3-9d5c-ea6ad39c8ae9" providerId="ADAL" clId="{744F3852-CAC7-6947-9C6A-0D5E2EF7C2F3}" dt="2022-01-28T10:23:02.697" v="1719" actId="1038"/>
          <ac:spMkLst>
            <pc:docMk/>
            <pc:sldMk cId="3508884130" sldId="646"/>
            <ac:spMk id="20" creationId="{EA5B67A2-CD18-9241-ABED-6E9475B2522E}"/>
          </ac:spMkLst>
        </pc:spChg>
        <pc:picChg chg="mod">
          <ac:chgData name=" " userId="ab59522f-1426-45d3-9d5c-ea6ad39c8ae9" providerId="ADAL" clId="{744F3852-CAC7-6947-9C6A-0D5E2EF7C2F3}" dt="2022-01-28T10:04:29.068" v="1358" actId="14100"/>
          <ac:picMkLst>
            <pc:docMk/>
            <pc:sldMk cId="3508884130" sldId="646"/>
            <ac:picMk id="2" creationId="{BA75F919-C30A-9445-9661-B2AAEE6286C8}"/>
          </ac:picMkLst>
        </pc:picChg>
        <pc:picChg chg="del">
          <ac:chgData name=" " userId="ab59522f-1426-45d3-9d5c-ea6ad39c8ae9" providerId="ADAL" clId="{744F3852-CAC7-6947-9C6A-0D5E2EF7C2F3}" dt="2022-01-25T15:03:08.897" v="546" actId="478"/>
          <ac:picMkLst>
            <pc:docMk/>
            <pc:sldMk cId="3508884130" sldId="646"/>
            <ac:picMk id="7" creationId="{5692E0C9-28E2-7F4F-9454-88B7B1340C8B}"/>
          </ac:picMkLst>
        </pc:picChg>
        <pc:picChg chg="add mod">
          <ac:chgData name=" " userId="ab59522f-1426-45d3-9d5c-ea6ad39c8ae9" providerId="ADAL" clId="{744F3852-CAC7-6947-9C6A-0D5E2EF7C2F3}" dt="2022-01-28T09:48:36.107" v="1268" actId="1036"/>
          <ac:picMkLst>
            <pc:docMk/>
            <pc:sldMk cId="3508884130" sldId="646"/>
            <ac:picMk id="8" creationId="{4F8E43E3-D756-AA44-8BD8-E1D9DD03FBFA}"/>
          </ac:picMkLst>
        </pc:picChg>
        <pc:picChg chg="add mod">
          <ac:chgData name=" " userId="ab59522f-1426-45d3-9d5c-ea6ad39c8ae9" providerId="ADAL" clId="{744F3852-CAC7-6947-9C6A-0D5E2EF7C2F3}" dt="2022-01-28T09:48:36.107" v="1268" actId="1036"/>
          <ac:picMkLst>
            <pc:docMk/>
            <pc:sldMk cId="3508884130" sldId="646"/>
            <ac:picMk id="9" creationId="{E811F89F-B183-A54F-A1B4-B27A6C7DF30F}"/>
          </ac:picMkLst>
        </pc:picChg>
        <pc:picChg chg="add mod">
          <ac:chgData name=" " userId="ab59522f-1426-45d3-9d5c-ea6ad39c8ae9" providerId="ADAL" clId="{744F3852-CAC7-6947-9C6A-0D5E2EF7C2F3}" dt="2022-01-28T09:48:36.107" v="1268" actId="1036"/>
          <ac:picMkLst>
            <pc:docMk/>
            <pc:sldMk cId="3508884130" sldId="646"/>
            <ac:picMk id="12" creationId="{A89FA017-2B58-174F-A1CC-A617EE1072B0}"/>
          </ac:picMkLst>
        </pc:picChg>
        <pc:picChg chg="add mod">
          <ac:chgData name=" " userId="ab59522f-1426-45d3-9d5c-ea6ad39c8ae9" providerId="ADAL" clId="{744F3852-CAC7-6947-9C6A-0D5E2EF7C2F3}" dt="2022-01-28T09:48:36.107" v="1268" actId="1036"/>
          <ac:picMkLst>
            <pc:docMk/>
            <pc:sldMk cId="3508884130" sldId="646"/>
            <ac:picMk id="13" creationId="{1EB0E1F9-BDDD-8A4C-950B-26BFACA28021}"/>
          </ac:picMkLst>
        </pc:picChg>
      </pc:sldChg>
      <pc:sldChg chg="addSp delSp modSp add mod">
        <pc:chgData name=" " userId="ab59522f-1426-45d3-9d5c-ea6ad39c8ae9" providerId="ADAL" clId="{744F3852-CAC7-6947-9C6A-0D5E2EF7C2F3}" dt="2022-01-28T10:23:12.058" v="1730" actId="1037"/>
        <pc:sldMkLst>
          <pc:docMk/>
          <pc:sldMk cId="820594308" sldId="647"/>
        </pc:sldMkLst>
        <pc:spChg chg="add del mod">
          <ac:chgData name=" " userId="ab59522f-1426-45d3-9d5c-ea6ad39c8ae9" providerId="ADAL" clId="{744F3852-CAC7-6947-9C6A-0D5E2EF7C2F3}" dt="2022-01-28T10:19:30.242" v="1587" actId="20577"/>
          <ac:spMkLst>
            <pc:docMk/>
            <pc:sldMk cId="820594308" sldId="647"/>
            <ac:spMk id="3" creationId="{5A77218E-52EF-DE4D-BB2B-3233EF0A3905}"/>
          </ac:spMkLst>
        </pc:spChg>
        <pc:spChg chg="del">
          <ac:chgData name=" " userId="ab59522f-1426-45d3-9d5c-ea6ad39c8ae9" providerId="ADAL" clId="{744F3852-CAC7-6947-9C6A-0D5E2EF7C2F3}" dt="2022-01-28T10:12:57.096" v="1504" actId="478"/>
          <ac:spMkLst>
            <pc:docMk/>
            <pc:sldMk cId="820594308" sldId="647"/>
            <ac:spMk id="6" creationId="{E4FBB57F-F8A9-7247-AAA2-23C864BB2667}"/>
          </ac:spMkLst>
        </pc:spChg>
        <pc:spChg chg="mod">
          <ac:chgData name=" " userId="ab59522f-1426-45d3-9d5c-ea6ad39c8ae9" providerId="ADAL" clId="{744F3852-CAC7-6947-9C6A-0D5E2EF7C2F3}" dt="2022-01-28T10:20:24.441" v="1610" actId="1037"/>
          <ac:spMkLst>
            <pc:docMk/>
            <pc:sldMk cId="820594308" sldId="647"/>
            <ac:spMk id="10" creationId="{1F955B1F-62CE-924C-A1E1-5BB83F9CC39C}"/>
          </ac:spMkLst>
        </pc:spChg>
        <pc:spChg chg="mod">
          <ac:chgData name=" " userId="ab59522f-1426-45d3-9d5c-ea6ad39c8ae9" providerId="ADAL" clId="{744F3852-CAC7-6947-9C6A-0D5E2EF7C2F3}" dt="2022-01-28T10:23:12.058" v="1730" actId="1037"/>
          <ac:spMkLst>
            <pc:docMk/>
            <pc:sldMk cId="820594308" sldId="647"/>
            <ac:spMk id="20" creationId="{EA5B67A2-CD18-9241-ABED-6E9475B2522E}"/>
          </ac:spMkLst>
        </pc:spChg>
      </pc:sldChg>
    </pc:docChg>
  </pc:docChgLst>
  <pc:docChgLst>
    <pc:chgData name=" " userId="ab59522f-1426-45d3-9d5c-ea6ad39c8ae9" providerId="ADAL" clId="{DD113165-8EBF-794F-B208-3612A313BF61}"/>
    <pc:docChg chg="custSel modSld">
      <pc:chgData name=" " userId="ab59522f-1426-45d3-9d5c-ea6ad39c8ae9" providerId="ADAL" clId="{DD113165-8EBF-794F-B208-3612A313BF61}" dt="2022-01-28T10:38:30.858" v="30" actId="1076"/>
      <pc:docMkLst>
        <pc:docMk/>
      </pc:docMkLst>
      <pc:sldChg chg="modSp">
        <pc:chgData name=" " userId="ab59522f-1426-45d3-9d5c-ea6ad39c8ae9" providerId="ADAL" clId="{DD113165-8EBF-794F-B208-3612A313BF61}" dt="2022-01-28T10:31:55.338" v="9" actId="18331"/>
        <pc:sldMkLst>
          <pc:docMk/>
          <pc:sldMk cId="3806099950" sldId="638"/>
        </pc:sldMkLst>
        <pc:picChg chg="mod">
          <ac:chgData name=" " userId="ab59522f-1426-45d3-9d5c-ea6ad39c8ae9" providerId="ADAL" clId="{DD113165-8EBF-794F-B208-3612A313BF61}" dt="2022-01-28T10:31:55.338" v="9" actId="18331"/>
          <ac:picMkLst>
            <pc:docMk/>
            <pc:sldMk cId="3806099950" sldId="638"/>
            <ac:picMk id="6" creationId="{EEEF16D0-1788-E847-B1FD-68905C45F0B1}"/>
          </ac:picMkLst>
        </pc:picChg>
      </pc:sldChg>
      <pc:sldChg chg="addSp delSp modSp mod delAnim">
        <pc:chgData name=" " userId="ab59522f-1426-45d3-9d5c-ea6ad39c8ae9" providerId="ADAL" clId="{DD113165-8EBF-794F-B208-3612A313BF61}" dt="2022-01-28T10:31:42.374" v="8" actId="1076"/>
        <pc:sldMkLst>
          <pc:docMk/>
          <pc:sldMk cId="2043266748" sldId="640"/>
        </pc:sldMkLst>
        <pc:spChg chg="del">
          <ac:chgData name=" " userId="ab59522f-1426-45d3-9d5c-ea6ad39c8ae9" providerId="ADAL" clId="{DD113165-8EBF-794F-B208-3612A313BF61}" dt="2022-01-28T10:31:28.083" v="2" actId="478"/>
          <ac:spMkLst>
            <pc:docMk/>
            <pc:sldMk cId="2043266748" sldId="640"/>
            <ac:spMk id="14" creationId="{C9EDC22F-0BA7-B140-9CFD-B99C36C5A1DB}"/>
          </ac:spMkLst>
        </pc:spChg>
        <pc:spChg chg="del">
          <ac:chgData name=" " userId="ab59522f-1426-45d3-9d5c-ea6ad39c8ae9" providerId="ADAL" clId="{DD113165-8EBF-794F-B208-3612A313BF61}" dt="2022-01-28T10:31:28.083" v="2" actId="478"/>
          <ac:spMkLst>
            <pc:docMk/>
            <pc:sldMk cId="2043266748" sldId="640"/>
            <ac:spMk id="15" creationId="{FA4C8330-B2BB-B54C-9252-F219F0F989CB}"/>
          </ac:spMkLst>
        </pc:spChg>
        <pc:picChg chg="add mod">
          <ac:chgData name=" " userId="ab59522f-1426-45d3-9d5c-ea6ad39c8ae9" providerId="ADAL" clId="{DD113165-8EBF-794F-B208-3612A313BF61}" dt="2022-01-28T10:31:42.374" v="8" actId="1076"/>
          <ac:picMkLst>
            <pc:docMk/>
            <pc:sldMk cId="2043266748" sldId="640"/>
            <ac:picMk id="3" creationId="{624C2A28-E6FB-3540-A11D-8299298C0580}"/>
          </ac:picMkLst>
        </pc:picChg>
        <pc:picChg chg="del">
          <ac:chgData name=" " userId="ab59522f-1426-45d3-9d5c-ea6ad39c8ae9" providerId="ADAL" clId="{DD113165-8EBF-794F-B208-3612A313BF61}" dt="2022-01-28T10:31:23.526" v="0" actId="478"/>
          <ac:picMkLst>
            <pc:docMk/>
            <pc:sldMk cId="2043266748" sldId="640"/>
            <ac:picMk id="12" creationId="{F01E3B19-E3A0-214A-907D-17DDAFB53955}"/>
          </ac:picMkLst>
        </pc:picChg>
        <pc:picChg chg="del">
          <ac:chgData name=" " userId="ab59522f-1426-45d3-9d5c-ea6ad39c8ae9" providerId="ADAL" clId="{DD113165-8EBF-794F-B208-3612A313BF61}" dt="2022-01-28T10:31:25.189" v="1" actId="478"/>
          <ac:picMkLst>
            <pc:docMk/>
            <pc:sldMk cId="2043266748" sldId="640"/>
            <ac:picMk id="13" creationId="{14800AA8-614B-B040-AA89-23AC9016A255}"/>
          </ac:picMkLst>
        </pc:picChg>
      </pc:sldChg>
      <pc:sldChg chg="addSp delSp modSp mod delAnim">
        <pc:chgData name=" " userId="ab59522f-1426-45d3-9d5c-ea6ad39c8ae9" providerId="ADAL" clId="{DD113165-8EBF-794F-B208-3612A313BF61}" dt="2022-01-28T10:38:30.858" v="30" actId="1076"/>
        <pc:sldMkLst>
          <pc:docMk/>
          <pc:sldMk cId="978950705" sldId="641"/>
        </pc:sldMkLst>
        <pc:spChg chg="mod">
          <ac:chgData name=" " userId="ab59522f-1426-45d3-9d5c-ea6ad39c8ae9" providerId="ADAL" clId="{DD113165-8EBF-794F-B208-3612A313BF61}" dt="2022-01-28T10:38:30.858" v="30" actId="1076"/>
          <ac:spMkLst>
            <pc:docMk/>
            <pc:sldMk cId="978950705" sldId="641"/>
            <ac:spMk id="6" creationId="{5735E2BB-AF97-EF46-9595-5A820ACEE3E5}"/>
          </ac:spMkLst>
        </pc:spChg>
        <pc:picChg chg="add mod">
          <ac:chgData name=" " userId="ab59522f-1426-45d3-9d5c-ea6ad39c8ae9" providerId="ADAL" clId="{DD113165-8EBF-794F-B208-3612A313BF61}" dt="2022-01-28T10:36:19.485" v="18" actId="1076"/>
          <ac:picMkLst>
            <pc:docMk/>
            <pc:sldMk cId="978950705" sldId="641"/>
            <ac:picMk id="4" creationId="{C9B2D5D4-614F-0748-99B4-F0DDE6E09064}"/>
          </ac:picMkLst>
        </pc:picChg>
        <pc:picChg chg="del">
          <ac:chgData name=" " userId="ab59522f-1426-45d3-9d5c-ea6ad39c8ae9" providerId="ADAL" clId="{DD113165-8EBF-794F-B208-3612A313BF61}" dt="2022-01-28T10:36:01.171" v="10" actId="478"/>
          <ac:picMkLst>
            <pc:docMk/>
            <pc:sldMk cId="978950705" sldId="641"/>
            <ac:picMk id="7" creationId="{C9C20E9F-B072-6A43-BB98-7003EFEC88E0}"/>
          </ac:picMkLst>
        </pc:picChg>
        <pc:picChg chg="add mod">
          <ac:chgData name=" " userId="ab59522f-1426-45d3-9d5c-ea6ad39c8ae9" providerId="ADAL" clId="{DD113165-8EBF-794F-B208-3612A313BF61}" dt="2022-01-28T10:38:27.073" v="29" actId="1076"/>
          <ac:picMkLst>
            <pc:docMk/>
            <pc:sldMk cId="978950705" sldId="641"/>
            <ac:picMk id="1026" creationId="{173442DD-9F94-224F-85C2-DA293DDCB135}"/>
          </ac:picMkLst>
        </pc:picChg>
      </pc:sldChg>
    </pc:docChg>
  </pc:docChgLst>
  <pc:docChgLst>
    <pc:chgData name="Guest User" userId="S::urn:spo:anon#a452521f1470e105fb32c057a567b0d21f0a6f7f816761af6e61d92168d2f872::" providerId="AD" clId="Web-{2B9F55F2-6E3B-DD7C-3A3C-F56929B0B7F0}"/>
    <pc:docChg chg="modSld">
      <pc:chgData name="Guest User" userId="S::urn:spo:anon#a452521f1470e105fb32c057a567b0d21f0a6f7f816761af6e61d92168d2f872::" providerId="AD" clId="Web-{2B9F55F2-6E3B-DD7C-3A3C-F56929B0B7F0}" dt="2022-01-26T07:58:55.652" v="11" actId="20577"/>
      <pc:docMkLst>
        <pc:docMk/>
      </pc:docMkLst>
      <pc:sldChg chg="modSp">
        <pc:chgData name="Guest User" userId="S::urn:spo:anon#a452521f1470e105fb32c057a567b0d21f0a6f7f816761af6e61d92168d2f872::" providerId="AD" clId="Web-{2B9F55F2-6E3B-DD7C-3A3C-F56929B0B7F0}" dt="2022-01-26T07:58:55.652" v="11" actId="20577"/>
        <pc:sldMkLst>
          <pc:docMk/>
          <pc:sldMk cId="4108246482" sldId="637"/>
        </pc:sldMkLst>
        <pc:spChg chg="mod">
          <ac:chgData name="Guest User" userId="S::urn:spo:anon#a452521f1470e105fb32c057a567b0d21f0a6f7f816761af6e61d92168d2f872::" providerId="AD" clId="Web-{2B9F55F2-6E3B-DD7C-3A3C-F56929B0B7F0}" dt="2022-01-26T07:58:55.652" v="11" actId="20577"/>
          <ac:spMkLst>
            <pc:docMk/>
            <pc:sldMk cId="4108246482" sldId="637"/>
            <ac:spMk id="9" creationId="{C37B448B-2C31-8349-ADE2-3B37C935C06A}"/>
          </ac:spMkLst>
        </pc:spChg>
      </pc:sldChg>
    </pc:docChg>
  </pc:docChgLst>
  <pc:docChgLst>
    <pc:chgData name="Guest User" userId="S::urn:spo:anon#a452521f1470e105fb32c057a567b0d21f0a6f7f816761af6e61d92168d2f872::" providerId="AD" clId="Web-{315017E2-BE2E-50F2-05DE-74963F01A1A6}"/>
    <pc:docChg chg="modSld">
      <pc:chgData name="Guest User" userId="S::urn:spo:anon#a452521f1470e105fb32c057a567b0d21f0a6f7f816761af6e61d92168d2f872::" providerId="AD" clId="Web-{315017E2-BE2E-50F2-05DE-74963F01A1A6}" dt="2022-01-28T07:04:11.311" v="436" actId="20577"/>
      <pc:docMkLst>
        <pc:docMk/>
      </pc:docMkLst>
      <pc:sldChg chg="modSp">
        <pc:chgData name="Guest User" userId="S::urn:spo:anon#a452521f1470e105fb32c057a567b0d21f0a6f7f816761af6e61d92168d2f872::" providerId="AD" clId="Web-{315017E2-BE2E-50F2-05DE-74963F01A1A6}" dt="2022-01-28T06:23:38.055" v="22" actId="1076"/>
        <pc:sldMkLst>
          <pc:docMk/>
          <pc:sldMk cId="4108246482" sldId="637"/>
        </pc:sldMkLst>
        <pc:spChg chg="mod">
          <ac:chgData name="Guest User" userId="S::urn:spo:anon#a452521f1470e105fb32c057a567b0d21f0a6f7f816761af6e61d92168d2f872::" providerId="AD" clId="Web-{315017E2-BE2E-50F2-05DE-74963F01A1A6}" dt="2022-01-28T06:23:38.055" v="22" actId="1076"/>
          <ac:spMkLst>
            <pc:docMk/>
            <pc:sldMk cId="4108246482" sldId="637"/>
            <ac:spMk id="2" creationId="{46B6F647-7DA7-2946-96F1-3B210EECB8FA}"/>
          </ac:spMkLst>
        </pc:spChg>
        <pc:spChg chg="mod">
          <ac:chgData name="Guest User" userId="S::urn:spo:anon#a452521f1470e105fb32c057a567b0d21f0a6f7f816761af6e61d92168d2f872::" providerId="AD" clId="Web-{315017E2-BE2E-50F2-05DE-74963F01A1A6}" dt="2022-01-28T06:23:07.321" v="17" actId="14100"/>
          <ac:spMkLst>
            <pc:docMk/>
            <pc:sldMk cId="4108246482" sldId="637"/>
            <ac:spMk id="20" creationId="{EA5B67A2-CD18-9241-ABED-6E9475B2522E}"/>
          </ac:spMkLst>
        </pc:spChg>
        <pc:cxnChg chg="mod">
          <ac:chgData name="Guest User" userId="S::urn:spo:anon#a452521f1470e105fb32c057a567b0d21f0a6f7f816761af6e61d92168d2f872::" providerId="AD" clId="Web-{315017E2-BE2E-50F2-05DE-74963F01A1A6}" dt="2022-01-28T06:22:43.383" v="14" actId="1076"/>
          <ac:cxnSpMkLst>
            <pc:docMk/>
            <pc:sldMk cId="4108246482" sldId="637"/>
            <ac:cxnSpMk id="21" creationId="{A483C79D-ABD6-2945-AFA1-3C738D044966}"/>
          </ac:cxnSpMkLst>
        </pc:cxnChg>
      </pc:sldChg>
      <pc:sldChg chg="modSp">
        <pc:chgData name="Guest User" userId="S::urn:spo:anon#a452521f1470e105fb32c057a567b0d21f0a6f7f816761af6e61d92168d2f872::" providerId="AD" clId="Web-{315017E2-BE2E-50F2-05DE-74963F01A1A6}" dt="2022-01-28T06:34:22.583" v="121" actId="20577"/>
        <pc:sldMkLst>
          <pc:docMk/>
          <pc:sldMk cId="3806099950" sldId="638"/>
        </pc:sldMkLst>
        <pc:spChg chg="mod">
          <ac:chgData name="Guest User" userId="S::urn:spo:anon#a452521f1470e105fb32c057a567b0d21f0a6f7f816761af6e61d92168d2f872::" providerId="AD" clId="Web-{315017E2-BE2E-50F2-05DE-74963F01A1A6}" dt="2022-01-28T06:34:22.583" v="121" actId="20577"/>
          <ac:spMkLst>
            <pc:docMk/>
            <pc:sldMk cId="3806099950" sldId="638"/>
            <ac:spMk id="3" creationId="{5A77218E-52EF-DE4D-BB2B-3233EF0A3905}"/>
          </ac:spMkLst>
        </pc:spChg>
      </pc:sldChg>
      <pc:sldChg chg="modSp">
        <pc:chgData name="Guest User" userId="S::urn:spo:anon#a452521f1470e105fb32c057a567b0d21f0a6f7f816761af6e61d92168d2f872::" providerId="AD" clId="Web-{315017E2-BE2E-50F2-05DE-74963F01A1A6}" dt="2022-01-28T06:31:17.878" v="69" actId="20577"/>
        <pc:sldMkLst>
          <pc:docMk/>
          <pc:sldMk cId="1578017488" sldId="639"/>
        </pc:sldMkLst>
        <pc:spChg chg="mod">
          <ac:chgData name="Guest User" userId="S::urn:spo:anon#a452521f1470e105fb32c057a567b0d21f0a6f7f816761af6e61d92168d2f872::" providerId="AD" clId="Web-{315017E2-BE2E-50F2-05DE-74963F01A1A6}" dt="2022-01-28T06:31:17.878" v="69" actId="20577"/>
          <ac:spMkLst>
            <pc:docMk/>
            <pc:sldMk cId="1578017488" sldId="639"/>
            <ac:spMk id="9" creationId="{8F1E7D88-D492-CA4D-B23A-46381DD3E2F3}"/>
          </ac:spMkLst>
        </pc:spChg>
        <pc:picChg chg="mod">
          <ac:chgData name="Guest User" userId="S::urn:spo:anon#a452521f1470e105fb32c057a567b0d21f0a6f7f816761af6e61d92168d2f872::" providerId="AD" clId="Web-{315017E2-BE2E-50F2-05DE-74963F01A1A6}" dt="2022-01-28T06:30:37.628" v="57" actId="14100"/>
          <ac:picMkLst>
            <pc:docMk/>
            <pc:sldMk cId="1578017488" sldId="639"/>
            <ac:picMk id="8" creationId="{081F8CF6-4508-BB42-89C7-17CBEFF902EF}"/>
          </ac:picMkLst>
        </pc:picChg>
      </pc:sldChg>
      <pc:sldChg chg="modSp">
        <pc:chgData name="Guest User" userId="S::urn:spo:anon#a452521f1470e105fb32c057a567b0d21f0a6f7f816761af6e61d92168d2f872::" providerId="AD" clId="Web-{315017E2-BE2E-50F2-05DE-74963F01A1A6}" dt="2022-01-28T06:58:13.245" v="364" actId="20577"/>
        <pc:sldMkLst>
          <pc:docMk/>
          <pc:sldMk cId="2043266748" sldId="640"/>
        </pc:sldMkLst>
        <pc:spChg chg="mod">
          <ac:chgData name="Guest User" userId="S::urn:spo:anon#a452521f1470e105fb32c057a567b0d21f0a6f7f816761af6e61d92168d2f872::" providerId="AD" clId="Web-{315017E2-BE2E-50F2-05DE-74963F01A1A6}" dt="2022-01-28T06:58:13.245" v="364" actId="20577"/>
          <ac:spMkLst>
            <pc:docMk/>
            <pc:sldMk cId="2043266748" sldId="640"/>
            <ac:spMk id="10" creationId="{244F8622-E198-774C-8B95-6F09D8862072}"/>
          </ac:spMkLst>
        </pc:spChg>
      </pc:sldChg>
      <pc:sldChg chg="modSp">
        <pc:chgData name="Guest User" userId="S::urn:spo:anon#a452521f1470e105fb32c057a567b0d21f0a6f7f816761af6e61d92168d2f872::" providerId="AD" clId="Web-{315017E2-BE2E-50F2-05DE-74963F01A1A6}" dt="2022-01-28T06:28:31.502" v="51" actId="20577"/>
        <pc:sldMkLst>
          <pc:docMk/>
          <pc:sldMk cId="3780117448" sldId="642"/>
        </pc:sldMkLst>
        <pc:spChg chg="mod">
          <ac:chgData name="Guest User" userId="S::urn:spo:anon#a452521f1470e105fb32c057a567b0d21f0a6f7f816761af6e61d92168d2f872::" providerId="AD" clId="Web-{315017E2-BE2E-50F2-05DE-74963F01A1A6}" dt="2022-01-28T06:28:31.502" v="51" actId="20577"/>
          <ac:spMkLst>
            <pc:docMk/>
            <pc:sldMk cId="3780117448" sldId="642"/>
            <ac:spMk id="9" creationId="{DBDD4A28-7A02-114D-9A25-01E56CC6DBC5}"/>
          </ac:spMkLst>
        </pc:spChg>
      </pc:sldChg>
      <pc:sldChg chg="modSp">
        <pc:chgData name="Guest User" userId="S::urn:spo:anon#a452521f1470e105fb32c057a567b0d21f0a6f7f816761af6e61d92168d2f872::" providerId="AD" clId="Web-{315017E2-BE2E-50F2-05DE-74963F01A1A6}" dt="2022-01-28T06:40:47.102" v="214" actId="20577"/>
        <pc:sldMkLst>
          <pc:docMk/>
          <pc:sldMk cId="3901435224" sldId="643"/>
        </pc:sldMkLst>
        <pc:spChg chg="mod">
          <ac:chgData name="Guest User" userId="S::urn:spo:anon#a452521f1470e105fb32c057a567b0d21f0a6f7f816761af6e61d92168d2f872::" providerId="AD" clId="Web-{315017E2-BE2E-50F2-05DE-74963F01A1A6}" dt="2022-01-28T06:40:47.102" v="214" actId="20577"/>
          <ac:spMkLst>
            <pc:docMk/>
            <pc:sldMk cId="3901435224" sldId="643"/>
            <ac:spMk id="3" creationId="{5A77218E-52EF-DE4D-BB2B-3233EF0A3905}"/>
          </ac:spMkLst>
        </pc:spChg>
      </pc:sldChg>
      <pc:sldChg chg="modSp">
        <pc:chgData name="Guest User" userId="S::urn:spo:anon#a452521f1470e105fb32c057a567b0d21f0a6f7f816761af6e61d92168d2f872::" providerId="AD" clId="Web-{315017E2-BE2E-50F2-05DE-74963F01A1A6}" dt="2022-01-28T07:04:11.311" v="436" actId="20577"/>
        <pc:sldMkLst>
          <pc:docMk/>
          <pc:sldMk cId="2092131456" sldId="645"/>
        </pc:sldMkLst>
        <pc:spChg chg="mod">
          <ac:chgData name="Guest User" userId="S::urn:spo:anon#a452521f1470e105fb32c057a567b0d21f0a6f7f816761af6e61d92168d2f872::" providerId="AD" clId="Web-{315017E2-BE2E-50F2-05DE-74963F01A1A6}" dt="2022-01-28T07:04:11.311" v="436" actId="20577"/>
          <ac:spMkLst>
            <pc:docMk/>
            <pc:sldMk cId="2092131456" sldId="645"/>
            <ac:spMk id="3" creationId="{5A77218E-52EF-DE4D-BB2B-3233EF0A3905}"/>
          </ac:spMkLst>
        </pc:spChg>
      </pc:sldChg>
      <pc:sldChg chg="delSp modSp modNotes">
        <pc:chgData name="Guest User" userId="S::urn:spo:anon#a452521f1470e105fb32c057a567b0d21f0a6f7f816761af6e61d92168d2f872::" providerId="AD" clId="Web-{315017E2-BE2E-50F2-05DE-74963F01A1A6}" dt="2022-01-28T06:57:22.042" v="340"/>
        <pc:sldMkLst>
          <pc:docMk/>
          <pc:sldMk cId="3508884130" sldId="646"/>
        </pc:sldMkLst>
        <pc:spChg chg="mod">
          <ac:chgData name="Guest User" userId="S::urn:spo:anon#a452521f1470e105fb32c057a567b0d21f0a6f7f816761af6e61d92168d2f872::" providerId="AD" clId="Web-{315017E2-BE2E-50F2-05DE-74963F01A1A6}" dt="2022-01-28T06:57:21.948" v="339" actId="20577"/>
          <ac:spMkLst>
            <pc:docMk/>
            <pc:sldMk cId="3508884130" sldId="646"/>
            <ac:spMk id="3" creationId="{5A77218E-52EF-DE4D-BB2B-3233EF0A3905}"/>
          </ac:spMkLst>
        </pc:spChg>
        <pc:spChg chg="del">
          <ac:chgData name="Guest User" userId="S::urn:spo:anon#a452521f1470e105fb32c057a567b0d21f0a6f7f816761af6e61d92168d2f872::" providerId="AD" clId="Web-{315017E2-BE2E-50F2-05DE-74963F01A1A6}" dt="2022-01-28T06:46:20.499" v="309"/>
          <ac:spMkLst>
            <pc:docMk/>
            <pc:sldMk cId="3508884130" sldId="646"/>
            <ac:spMk id="5" creationId="{D5508FDD-A1FD-C14B-9B6B-F4EB64CF7FD9}"/>
          </ac:spMkLst>
        </pc:spChg>
        <pc:picChg chg="mod">
          <ac:chgData name="Guest User" userId="S::urn:spo:anon#a452521f1470e105fb32c057a567b0d21f0a6f7f816761af6e61d92168d2f872::" providerId="AD" clId="Web-{315017E2-BE2E-50F2-05DE-74963F01A1A6}" dt="2022-01-28T06:45:25.154" v="296" actId="14100"/>
          <ac:picMkLst>
            <pc:docMk/>
            <pc:sldMk cId="3508884130" sldId="646"/>
            <ac:picMk id="2" creationId="{BA75F919-C30A-9445-9661-B2AAEE6286C8}"/>
          </ac:picMkLst>
        </pc:picChg>
      </pc:sldChg>
    </pc:docChg>
  </pc:docChgLst>
  <pc:docChgLst>
    <pc:chgData name="Marlen Nebelung" userId="affc1ae4-f9cb-40c2-a6fe-2a5df86765d2" providerId="ADAL" clId="{0585B1D4-4F44-294E-AE1D-8DEB6101E780}"/>
    <pc:docChg chg="undo custSel addSld delSld modSld sldOrd">
      <pc:chgData name="Marlen Nebelung" userId="affc1ae4-f9cb-40c2-a6fe-2a5df86765d2" providerId="ADAL" clId="{0585B1D4-4F44-294E-AE1D-8DEB6101E780}" dt="2022-01-24T14:12:33.531" v="2564"/>
      <pc:docMkLst>
        <pc:docMk/>
      </pc:docMkLst>
      <pc:sldChg chg="addSp modSp mod ord modNotes">
        <pc:chgData name="Marlen Nebelung" userId="affc1ae4-f9cb-40c2-a6fe-2a5df86765d2" providerId="ADAL" clId="{0585B1D4-4F44-294E-AE1D-8DEB6101E780}" dt="2022-01-24T14:06:34.873" v="2360" actId="1035"/>
        <pc:sldMkLst>
          <pc:docMk/>
          <pc:sldMk cId="4108246482" sldId="637"/>
        </pc:sldMkLst>
        <pc:spChg chg="mod">
          <ac:chgData name="Marlen Nebelung" userId="affc1ae4-f9cb-40c2-a6fe-2a5df86765d2" providerId="ADAL" clId="{0585B1D4-4F44-294E-AE1D-8DEB6101E780}" dt="2022-01-24T14:05:48.611" v="2344" actId="207"/>
          <ac:spMkLst>
            <pc:docMk/>
            <pc:sldMk cId="4108246482" sldId="637"/>
            <ac:spMk id="2" creationId="{46B6F647-7DA7-2946-96F1-3B210EECB8FA}"/>
          </ac:spMkLst>
        </pc:spChg>
        <pc:spChg chg="add mod">
          <ac:chgData name="Marlen Nebelung" userId="affc1ae4-f9cb-40c2-a6fe-2a5df86765d2" providerId="ADAL" clId="{0585B1D4-4F44-294E-AE1D-8DEB6101E780}" dt="2022-01-24T14:06:22.768" v="2352" actId="1076"/>
          <ac:spMkLst>
            <pc:docMk/>
            <pc:sldMk cId="4108246482" sldId="637"/>
            <ac:spMk id="3" creationId="{92ACB717-3F46-0445-ABB9-9C16A7C9834A}"/>
          </ac:spMkLst>
        </pc:spChg>
        <pc:spChg chg="add mod">
          <ac:chgData name="Marlen Nebelung" userId="affc1ae4-f9cb-40c2-a6fe-2a5df86765d2" providerId="ADAL" clId="{0585B1D4-4F44-294E-AE1D-8DEB6101E780}" dt="2022-01-24T14:06:11.942" v="2350" actId="1076"/>
          <ac:spMkLst>
            <pc:docMk/>
            <pc:sldMk cId="4108246482" sldId="637"/>
            <ac:spMk id="8" creationId="{D90F98F2-D670-9D4E-9CDA-F96D329185C5}"/>
          </ac:spMkLst>
        </pc:spChg>
        <pc:spChg chg="add mod">
          <ac:chgData name="Marlen Nebelung" userId="affc1ae4-f9cb-40c2-a6fe-2a5df86765d2" providerId="ADAL" clId="{0585B1D4-4F44-294E-AE1D-8DEB6101E780}" dt="2022-01-24T14:06:34.873" v="2360" actId="1035"/>
          <ac:spMkLst>
            <pc:docMk/>
            <pc:sldMk cId="4108246482" sldId="637"/>
            <ac:spMk id="9" creationId="{C37B448B-2C31-8349-ADE2-3B37C935C06A}"/>
          </ac:spMkLst>
        </pc:spChg>
        <pc:picChg chg="mod">
          <ac:chgData name="Marlen Nebelung" userId="affc1ae4-f9cb-40c2-a6fe-2a5df86765d2" providerId="ADAL" clId="{0585B1D4-4F44-294E-AE1D-8DEB6101E780}" dt="2022-01-24T14:06:09.006" v="2349" actId="1076"/>
          <ac:picMkLst>
            <pc:docMk/>
            <pc:sldMk cId="4108246482" sldId="637"/>
            <ac:picMk id="6" creationId="{938205B9-201D-F24A-8A4F-AAD6106CB90A}"/>
          </ac:picMkLst>
        </pc:picChg>
        <pc:picChg chg="mod">
          <ac:chgData name="Marlen Nebelung" userId="affc1ae4-f9cb-40c2-a6fe-2a5df86765d2" providerId="ADAL" clId="{0585B1D4-4F44-294E-AE1D-8DEB6101E780}" dt="2022-01-24T14:06:03.635" v="2347" actId="1076"/>
          <ac:picMkLst>
            <pc:docMk/>
            <pc:sldMk cId="4108246482" sldId="637"/>
            <ac:picMk id="7" creationId="{5692E0C9-28E2-7F4F-9454-88B7B1340C8B}"/>
          </ac:picMkLst>
        </pc:picChg>
        <pc:picChg chg="add mod">
          <ac:chgData name="Marlen Nebelung" userId="affc1ae4-f9cb-40c2-a6fe-2a5df86765d2" providerId="ADAL" clId="{0585B1D4-4F44-294E-AE1D-8DEB6101E780}" dt="2022-01-24T14:06:00.117" v="2345" actId="1076"/>
          <ac:picMkLst>
            <pc:docMk/>
            <pc:sldMk cId="4108246482" sldId="637"/>
            <ac:picMk id="1026" creationId="{61FE9B36-9462-A34B-906B-B007158C144D}"/>
          </ac:picMkLst>
        </pc:picChg>
      </pc:sldChg>
      <pc:sldChg chg="addSp delSp modSp mod">
        <pc:chgData name="Marlen Nebelung" userId="affc1ae4-f9cb-40c2-a6fe-2a5df86765d2" providerId="ADAL" clId="{0585B1D4-4F44-294E-AE1D-8DEB6101E780}" dt="2022-01-24T14:11:19.047" v="2556" actId="1076"/>
        <pc:sldMkLst>
          <pc:docMk/>
          <pc:sldMk cId="3806099950" sldId="638"/>
        </pc:sldMkLst>
        <pc:spChg chg="mod">
          <ac:chgData name="Marlen Nebelung" userId="affc1ae4-f9cb-40c2-a6fe-2a5df86765d2" providerId="ADAL" clId="{0585B1D4-4F44-294E-AE1D-8DEB6101E780}" dt="2022-01-24T14:06:52.695" v="2376" actId="1038"/>
          <ac:spMkLst>
            <pc:docMk/>
            <pc:sldMk cId="3806099950" sldId="638"/>
            <ac:spMk id="2" creationId="{46B6F647-7DA7-2946-96F1-3B210EECB8FA}"/>
          </ac:spMkLst>
        </pc:spChg>
        <pc:spChg chg="mod">
          <ac:chgData name="Marlen Nebelung" userId="affc1ae4-f9cb-40c2-a6fe-2a5df86765d2" providerId="ADAL" clId="{0585B1D4-4F44-294E-AE1D-8DEB6101E780}" dt="2022-01-24T13:48:41.508" v="1395" actId="1076"/>
          <ac:spMkLst>
            <pc:docMk/>
            <pc:sldMk cId="3806099950" sldId="638"/>
            <ac:spMk id="3" creationId="{5A77218E-52EF-DE4D-BB2B-3233EF0A3905}"/>
          </ac:spMkLst>
        </pc:spChg>
        <pc:spChg chg="add mod">
          <ac:chgData name="Marlen Nebelung" userId="affc1ae4-f9cb-40c2-a6fe-2a5df86765d2" providerId="ADAL" clId="{0585B1D4-4F44-294E-AE1D-8DEB6101E780}" dt="2022-01-24T14:11:19.047" v="2556" actId="1076"/>
          <ac:spMkLst>
            <pc:docMk/>
            <pc:sldMk cId="3806099950" sldId="638"/>
            <ac:spMk id="4" creationId="{71294B90-B0EC-6E43-A704-83F805D58CFB}"/>
          </ac:spMkLst>
        </pc:spChg>
        <pc:spChg chg="mod">
          <ac:chgData name="Marlen Nebelung" userId="affc1ae4-f9cb-40c2-a6fe-2a5df86765d2" providerId="ADAL" clId="{0585B1D4-4F44-294E-AE1D-8DEB6101E780}" dt="2022-01-24T13:48:17.982" v="1388" actId="20577"/>
          <ac:spMkLst>
            <pc:docMk/>
            <pc:sldMk cId="3806099950" sldId="638"/>
            <ac:spMk id="20" creationId="{EA5B67A2-CD18-9241-ABED-6E9475B2522E}"/>
          </ac:spMkLst>
        </pc:spChg>
        <pc:picChg chg="del">
          <ac:chgData name="Marlen Nebelung" userId="affc1ae4-f9cb-40c2-a6fe-2a5df86765d2" providerId="ADAL" clId="{0585B1D4-4F44-294E-AE1D-8DEB6101E780}" dt="2022-01-24T14:08:09.600" v="2451" actId="478"/>
          <ac:picMkLst>
            <pc:docMk/>
            <pc:sldMk cId="3806099950" sldId="638"/>
            <ac:picMk id="6" creationId="{938205B9-201D-F24A-8A4F-AAD6106CB90A}"/>
          </ac:picMkLst>
        </pc:picChg>
        <pc:picChg chg="del">
          <ac:chgData name="Marlen Nebelung" userId="affc1ae4-f9cb-40c2-a6fe-2a5df86765d2" providerId="ADAL" clId="{0585B1D4-4F44-294E-AE1D-8DEB6101E780}" dt="2022-01-24T14:08:08.777" v="2450" actId="478"/>
          <ac:picMkLst>
            <pc:docMk/>
            <pc:sldMk cId="3806099950" sldId="638"/>
            <ac:picMk id="7" creationId="{5692E0C9-28E2-7F4F-9454-88B7B1340C8B}"/>
          </ac:picMkLst>
        </pc:picChg>
        <pc:picChg chg="add mod">
          <ac:chgData name="Marlen Nebelung" userId="affc1ae4-f9cb-40c2-a6fe-2a5df86765d2" providerId="ADAL" clId="{0585B1D4-4F44-294E-AE1D-8DEB6101E780}" dt="2022-01-24T14:10:08.463" v="2537" actId="1076"/>
          <ac:picMkLst>
            <pc:docMk/>
            <pc:sldMk cId="3806099950" sldId="638"/>
            <ac:picMk id="8" creationId="{599948FD-3629-CA46-8F67-A1B6A0174CA0}"/>
          </ac:picMkLst>
        </pc:picChg>
      </pc:sldChg>
      <pc:sldChg chg="addSp delSp modSp mod ord">
        <pc:chgData name="Marlen Nebelung" userId="affc1ae4-f9cb-40c2-a6fe-2a5df86765d2" providerId="ADAL" clId="{0585B1D4-4F44-294E-AE1D-8DEB6101E780}" dt="2022-01-24T14:11:58.274" v="2560" actId="1076"/>
        <pc:sldMkLst>
          <pc:docMk/>
          <pc:sldMk cId="1578017488" sldId="639"/>
        </pc:sldMkLst>
        <pc:spChg chg="del mod">
          <ac:chgData name="Marlen Nebelung" userId="affc1ae4-f9cb-40c2-a6fe-2a5df86765d2" providerId="ADAL" clId="{0585B1D4-4F44-294E-AE1D-8DEB6101E780}" dt="2022-01-24T13:44:07.404" v="1154"/>
          <ac:spMkLst>
            <pc:docMk/>
            <pc:sldMk cId="1578017488" sldId="639"/>
            <ac:spMk id="2" creationId="{46B6F647-7DA7-2946-96F1-3B210EECB8FA}"/>
          </ac:spMkLst>
        </pc:spChg>
        <pc:spChg chg="mod">
          <ac:chgData name="Marlen Nebelung" userId="affc1ae4-f9cb-40c2-a6fe-2a5df86765d2" providerId="ADAL" clId="{0585B1D4-4F44-294E-AE1D-8DEB6101E780}" dt="2022-01-24T12:17:44.516" v="600" actId="20577"/>
          <ac:spMkLst>
            <pc:docMk/>
            <pc:sldMk cId="1578017488" sldId="639"/>
            <ac:spMk id="9" creationId="{8F1E7D88-D492-CA4D-B23A-46381DD3E2F3}"/>
          </ac:spMkLst>
        </pc:spChg>
        <pc:spChg chg="add mod">
          <ac:chgData name="Marlen Nebelung" userId="affc1ae4-f9cb-40c2-a6fe-2a5df86765d2" providerId="ADAL" clId="{0585B1D4-4F44-294E-AE1D-8DEB6101E780}" dt="2022-01-24T13:48:32.174" v="1394" actId="207"/>
          <ac:spMkLst>
            <pc:docMk/>
            <pc:sldMk cId="1578017488" sldId="639"/>
            <ac:spMk id="13" creationId="{489E75C5-F462-9941-B35F-D21614E06B05}"/>
          </ac:spMkLst>
        </pc:spChg>
        <pc:spChg chg="mod">
          <ac:chgData name="Marlen Nebelung" userId="affc1ae4-f9cb-40c2-a6fe-2a5df86765d2" providerId="ADAL" clId="{0585B1D4-4F44-294E-AE1D-8DEB6101E780}" dt="2022-01-24T13:48:08.690" v="1386" actId="20577"/>
          <ac:spMkLst>
            <pc:docMk/>
            <pc:sldMk cId="1578017488" sldId="639"/>
            <ac:spMk id="20" creationId="{EA5B67A2-CD18-9241-ABED-6E9475B2522E}"/>
          </ac:spMkLst>
        </pc:spChg>
        <pc:picChg chg="add mod">
          <ac:chgData name="Marlen Nebelung" userId="affc1ae4-f9cb-40c2-a6fe-2a5df86765d2" providerId="ADAL" clId="{0585B1D4-4F44-294E-AE1D-8DEB6101E780}" dt="2022-01-24T14:11:58.274" v="2560" actId="1076"/>
          <ac:picMkLst>
            <pc:docMk/>
            <pc:sldMk cId="1578017488" sldId="639"/>
            <ac:picMk id="14" creationId="{9A7822BC-9A76-3341-9976-BE3D4F58FB18}"/>
          </ac:picMkLst>
        </pc:picChg>
      </pc:sldChg>
      <pc:sldChg chg="addSp delSp modSp mod ord">
        <pc:chgData name="Marlen Nebelung" userId="affc1ae4-f9cb-40c2-a6fe-2a5df86765d2" providerId="ADAL" clId="{0585B1D4-4F44-294E-AE1D-8DEB6101E780}" dt="2022-01-24T14:01:32.091" v="2303" actId="20577"/>
        <pc:sldMkLst>
          <pc:docMk/>
          <pc:sldMk cId="2043266748" sldId="640"/>
        </pc:sldMkLst>
        <pc:spChg chg="del">
          <ac:chgData name="Marlen Nebelung" userId="affc1ae4-f9cb-40c2-a6fe-2a5df86765d2" providerId="ADAL" clId="{0585B1D4-4F44-294E-AE1D-8DEB6101E780}" dt="2022-01-24T14:01:16.053" v="2288" actId="478"/>
          <ac:spMkLst>
            <pc:docMk/>
            <pc:sldMk cId="2043266748" sldId="640"/>
            <ac:spMk id="2" creationId="{46B6F647-7DA7-2946-96F1-3B210EECB8FA}"/>
          </ac:spMkLst>
        </pc:spChg>
        <pc:spChg chg="mod">
          <ac:chgData name="Marlen Nebelung" userId="affc1ae4-f9cb-40c2-a6fe-2a5df86765d2" providerId="ADAL" clId="{0585B1D4-4F44-294E-AE1D-8DEB6101E780}" dt="2022-01-24T14:01:32.091" v="2303" actId="20577"/>
          <ac:spMkLst>
            <pc:docMk/>
            <pc:sldMk cId="2043266748" sldId="640"/>
            <ac:spMk id="10" creationId="{244F8622-E198-774C-8B95-6F09D8862072}"/>
          </ac:spMkLst>
        </pc:spChg>
        <pc:spChg chg="add mod">
          <ac:chgData name="Marlen Nebelung" userId="affc1ae4-f9cb-40c2-a6fe-2a5df86765d2" providerId="ADAL" clId="{0585B1D4-4F44-294E-AE1D-8DEB6101E780}" dt="2022-01-24T14:01:16.638" v="2289"/>
          <ac:spMkLst>
            <pc:docMk/>
            <pc:sldMk cId="2043266748" sldId="640"/>
            <ac:spMk id="18" creationId="{02847598-EAEC-F440-8887-65123E8427F5}"/>
          </ac:spMkLst>
        </pc:spChg>
        <pc:spChg chg="add mod">
          <ac:chgData name="Marlen Nebelung" userId="affc1ae4-f9cb-40c2-a6fe-2a5df86765d2" providerId="ADAL" clId="{0585B1D4-4F44-294E-AE1D-8DEB6101E780}" dt="2022-01-24T14:01:21.062" v="2290" actId="20577"/>
          <ac:spMkLst>
            <pc:docMk/>
            <pc:sldMk cId="2043266748" sldId="640"/>
            <ac:spMk id="19" creationId="{AFDAC79F-E7F3-4D48-A7D1-8B491AF871A6}"/>
          </ac:spMkLst>
        </pc:spChg>
        <pc:spChg chg="del">
          <ac:chgData name="Marlen Nebelung" userId="affc1ae4-f9cb-40c2-a6fe-2a5df86765d2" providerId="ADAL" clId="{0585B1D4-4F44-294E-AE1D-8DEB6101E780}" dt="2022-01-24T14:01:16.053" v="2288" actId="478"/>
          <ac:spMkLst>
            <pc:docMk/>
            <pc:sldMk cId="2043266748" sldId="640"/>
            <ac:spMk id="20" creationId="{EA5B67A2-CD18-9241-ABED-6E9475B2522E}"/>
          </ac:spMkLst>
        </pc:spChg>
      </pc:sldChg>
      <pc:sldChg chg="delSp modSp mod">
        <pc:chgData name="Marlen Nebelung" userId="affc1ae4-f9cb-40c2-a6fe-2a5df86765d2" providerId="ADAL" clId="{0585B1D4-4F44-294E-AE1D-8DEB6101E780}" dt="2022-01-24T14:01:59.221" v="2319" actId="1076"/>
        <pc:sldMkLst>
          <pc:docMk/>
          <pc:sldMk cId="978950705" sldId="641"/>
        </pc:sldMkLst>
        <pc:spChg chg="mod">
          <ac:chgData name="Marlen Nebelung" userId="affc1ae4-f9cb-40c2-a6fe-2a5df86765d2" providerId="ADAL" clId="{0585B1D4-4F44-294E-AE1D-8DEB6101E780}" dt="2022-01-24T14:01:59.221" v="2319" actId="1076"/>
          <ac:spMkLst>
            <pc:docMk/>
            <pc:sldMk cId="978950705" sldId="641"/>
            <ac:spMk id="2" creationId="{46B6F647-7DA7-2946-96F1-3B210EECB8FA}"/>
          </ac:spMkLst>
        </pc:spChg>
        <pc:spChg chg="del">
          <ac:chgData name="Marlen Nebelung" userId="affc1ae4-f9cb-40c2-a6fe-2a5df86765d2" providerId="ADAL" clId="{0585B1D4-4F44-294E-AE1D-8DEB6101E780}" dt="2022-01-24T14:01:45.866" v="2304" actId="478"/>
          <ac:spMkLst>
            <pc:docMk/>
            <pc:sldMk cId="978950705" sldId="641"/>
            <ac:spMk id="20" creationId="{EA5B67A2-CD18-9241-ABED-6E9475B2522E}"/>
          </ac:spMkLst>
        </pc:spChg>
      </pc:sldChg>
      <pc:sldChg chg="addSp delSp modSp add mod">
        <pc:chgData name="Marlen Nebelung" userId="affc1ae4-f9cb-40c2-a6fe-2a5df86765d2" providerId="ADAL" clId="{0585B1D4-4F44-294E-AE1D-8DEB6101E780}" dt="2022-01-24T14:11:41.754" v="2558"/>
        <pc:sldMkLst>
          <pc:docMk/>
          <pc:sldMk cId="3780117448" sldId="642"/>
        </pc:sldMkLst>
        <pc:spChg chg="mod">
          <ac:chgData name="Marlen Nebelung" userId="affc1ae4-f9cb-40c2-a6fe-2a5df86765d2" providerId="ADAL" clId="{0585B1D4-4F44-294E-AE1D-8DEB6101E780}" dt="2022-01-24T13:44:05.759" v="1152" actId="255"/>
          <ac:spMkLst>
            <pc:docMk/>
            <pc:sldMk cId="3780117448" sldId="642"/>
            <ac:spMk id="2" creationId="{46B6F647-7DA7-2946-96F1-3B210EECB8FA}"/>
          </ac:spMkLst>
        </pc:spChg>
        <pc:spChg chg="add del mod">
          <ac:chgData name="Marlen Nebelung" userId="affc1ae4-f9cb-40c2-a6fe-2a5df86765d2" providerId="ADAL" clId="{0585B1D4-4F44-294E-AE1D-8DEB6101E780}" dt="2022-01-24T11:13:56.263" v="11" actId="478"/>
          <ac:spMkLst>
            <pc:docMk/>
            <pc:sldMk cId="3780117448" sldId="642"/>
            <ac:spMk id="3" creationId="{4E0C9116-5679-1245-8044-CDB7ABE5DFC0}"/>
          </ac:spMkLst>
        </pc:spChg>
        <pc:spChg chg="add del mod">
          <ac:chgData name="Marlen Nebelung" userId="affc1ae4-f9cb-40c2-a6fe-2a5df86765d2" providerId="ADAL" clId="{0585B1D4-4F44-294E-AE1D-8DEB6101E780}" dt="2022-01-24T13:40:12.288" v="1090" actId="478"/>
          <ac:spMkLst>
            <pc:docMk/>
            <pc:sldMk cId="3780117448" sldId="642"/>
            <ac:spMk id="4" creationId="{438F7A27-D347-0D43-AEF3-F6CCC0F4F4A2}"/>
          </ac:spMkLst>
        </pc:spChg>
        <pc:spChg chg="add mod">
          <ac:chgData name="Marlen Nebelung" userId="affc1ae4-f9cb-40c2-a6fe-2a5df86765d2" providerId="ADAL" clId="{0585B1D4-4F44-294E-AE1D-8DEB6101E780}" dt="2022-01-24T13:35:49.924" v="932" actId="207"/>
          <ac:spMkLst>
            <pc:docMk/>
            <pc:sldMk cId="3780117448" sldId="642"/>
            <ac:spMk id="9" creationId="{DBDD4A28-7A02-114D-9A25-01E56CC6DBC5}"/>
          </ac:spMkLst>
        </pc:spChg>
        <pc:spChg chg="mod">
          <ac:chgData name="Marlen Nebelung" userId="affc1ae4-f9cb-40c2-a6fe-2a5df86765d2" providerId="ADAL" clId="{0585B1D4-4F44-294E-AE1D-8DEB6101E780}" dt="2022-01-24T13:48:01.631" v="1385" actId="20577"/>
          <ac:spMkLst>
            <pc:docMk/>
            <pc:sldMk cId="3780117448" sldId="642"/>
            <ac:spMk id="20" creationId="{EA5B67A2-CD18-9241-ABED-6E9475B2522E}"/>
          </ac:spMkLst>
        </pc:spChg>
        <pc:picChg chg="del mod">
          <ac:chgData name="Marlen Nebelung" userId="affc1ae4-f9cb-40c2-a6fe-2a5df86765d2" providerId="ADAL" clId="{0585B1D4-4F44-294E-AE1D-8DEB6101E780}" dt="2022-01-24T14:11:40.973" v="2557" actId="478"/>
          <ac:picMkLst>
            <pc:docMk/>
            <pc:sldMk cId="3780117448" sldId="642"/>
            <ac:picMk id="6" creationId="{938205B9-201D-F24A-8A4F-AAD6106CB90A}"/>
          </ac:picMkLst>
        </pc:picChg>
        <pc:picChg chg="del">
          <ac:chgData name="Marlen Nebelung" userId="affc1ae4-f9cb-40c2-a6fe-2a5df86765d2" providerId="ADAL" clId="{0585B1D4-4F44-294E-AE1D-8DEB6101E780}" dt="2022-01-24T14:11:40.973" v="2557" actId="478"/>
          <ac:picMkLst>
            <pc:docMk/>
            <pc:sldMk cId="3780117448" sldId="642"/>
            <ac:picMk id="7" creationId="{5692E0C9-28E2-7F4F-9454-88B7B1340C8B}"/>
          </ac:picMkLst>
        </pc:picChg>
        <pc:picChg chg="add mod">
          <ac:chgData name="Marlen Nebelung" userId="affc1ae4-f9cb-40c2-a6fe-2a5df86765d2" providerId="ADAL" clId="{0585B1D4-4F44-294E-AE1D-8DEB6101E780}" dt="2022-01-24T14:11:41.754" v="2558"/>
          <ac:picMkLst>
            <pc:docMk/>
            <pc:sldMk cId="3780117448" sldId="642"/>
            <ac:picMk id="11" creationId="{7686293E-AAD4-BD4E-AB26-610AEF0EE6AB}"/>
          </ac:picMkLst>
        </pc:picChg>
        <pc:picChg chg="add mod">
          <ac:chgData name="Marlen Nebelung" userId="affc1ae4-f9cb-40c2-a6fe-2a5df86765d2" providerId="ADAL" clId="{0585B1D4-4F44-294E-AE1D-8DEB6101E780}" dt="2022-01-24T14:11:41.754" v="2558"/>
          <ac:picMkLst>
            <pc:docMk/>
            <pc:sldMk cId="3780117448" sldId="642"/>
            <ac:picMk id="12" creationId="{8725AA7B-0796-3046-91FD-5AB1CAAC67F5}"/>
          </ac:picMkLst>
        </pc:picChg>
        <pc:picChg chg="add mod">
          <ac:chgData name="Marlen Nebelung" userId="affc1ae4-f9cb-40c2-a6fe-2a5df86765d2" providerId="ADAL" clId="{0585B1D4-4F44-294E-AE1D-8DEB6101E780}" dt="2022-01-24T14:11:41.754" v="2558"/>
          <ac:picMkLst>
            <pc:docMk/>
            <pc:sldMk cId="3780117448" sldId="642"/>
            <ac:picMk id="13" creationId="{CAF4A399-CC24-C845-A4CB-A3CD82534841}"/>
          </ac:picMkLst>
        </pc:picChg>
        <pc:picChg chg="del">
          <ac:chgData name="Marlen Nebelung" userId="affc1ae4-f9cb-40c2-a6fe-2a5df86765d2" providerId="ADAL" clId="{0585B1D4-4F44-294E-AE1D-8DEB6101E780}" dt="2022-01-24T11:13:37.020" v="1" actId="478"/>
          <ac:picMkLst>
            <pc:docMk/>
            <pc:sldMk cId="3780117448" sldId="642"/>
            <ac:picMk id="14" creationId="{312C7EE0-67FC-BA4F-A29A-EED59BD3AE90}"/>
          </ac:picMkLst>
        </pc:picChg>
      </pc:sldChg>
      <pc:sldChg chg="addSp delSp modSp add mod ord">
        <pc:chgData name="Marlen Nebelung" userId="affc1ae4-f9cb-40c2-a6fe-2a5df86765d2" providerId="ADAL" clId="{0585B1D4-4F44-294E-AE1D-8DEB6101E780}" dt="2022-01-24T14:09:03.887" v="2530" actId="14100"/>
        <pc:sldMkLst>
          <pc:docMk/>
          <pc:sldMk cId="3901435224" sldId="643"/>
        </pc:sldMkLst>
        <pc:spChg chg="del mod">
          <ac:chgData name="Marlen Nebelung" userId="affc1ae4-f9cb-40c2-a6fe-2a5df86765d2" providerId="ADAL" clId="{0585B1D4-4F44-294E-AE1D-8DEB6101E780}" dt="2022-01-24T13:50:02.767" v="1462" actId="478"/>
          <ac:spMkLst>
            <pc:docMk/>
            <pc:sldMk cId="3901435224" sldId="643"/>
            <ac:spMk id="2" creationId="{46B6F647-7DA7-2946-96F1-3B210EECB8FA}"/>
          </ac:spMkLst>
        </pc:spChg>
        <pc:spChg chg="mod">
          <ac:chgData name="Marlen Nebelung" userId="affc1ae4-f9cb-40c2-a6fe-2a5df86765d2" providerId="ADAL" clId="{0585B1D4-4F44-294E-AE1D-8DEB6101E780}" dt="2022-01-24T14:08:55.139" v="2527" actId="20577"/>
          <ac:spMkLst>
            <pc:docMk/>
            <pc:sldMk cId="3901435224" sldId="643"/>
            <ac:spMk id="3" creationId="{5A77218E-52EF-DE4D-BB2B-3233EF0A3905}"/>
          </ac:spMkLst>
        </pc:spChg>
        <pc:spChg chg="add del mod">
          <ac:chgData name="Marlen Nebelung" userId="affc1ae4-f9cb-40c2-a6fe-2a5df86765d2" providerId="ADAL" clId="{0585B1D4-4F44-294E-AE1D-8DEB6101E780}" dt="2022-01-24T13:51:05.431" v="1510" actId="478"/>
          <ac:spMkLst>
            <pc:docMk/>
            <pc:sldMk cId="3901435224" sldId="643"/>
            <ac:spMk id="5" creationId="{D5508FDD-A1FD-C14B-9B6B-F4EB64CF7FD9}"/>
          </ac:spMkLst>
        </pc:spChg>
        <pc:spChg chg="add del">
          <ac:chgData name="Marlen Nebelung" userId="affc1ae4-f9cb-40c2-a6fe-2a5df86765d2" providerId="ADAL" clId="{0585B1D4-4F44-294E-AE1D-8DEB6101E780}" dt="2022-01-24T14:07:47.824" v="2449"/>
          <ac:spMkLst>
            <pc:docMk/>
            <pc:sldMk cId="3901435224" sldId="643"/>
            <ac:spMk id="8" creationId="{32CA4EB5-224C-0D46-AC5B-1CA36DFD8AC5}"/>
          </ac:spMkLst>
        </pc:spChg>
        <pc:spChg chg="add mod">
          <ac:chgData name="Marlen Nebelung" userId="affc1ae4-f9cb-40c2-a6fe-2a5df86765d2" providerId="ADAL" clId="{0585B1D4-4F44-294E-AE1D-8DEB6101E780}" dt="2022-01-24T14:07:04.357" v="2395" actId="1038"/>
          <ac:spMkLst>
            <pc:docMk/>
            <pc:sldMk cId="3901435224" sldId="643"/>
            <ac:spMk id="10" creationId="{1F955B1F-62CE-924C-A1E1-5BB83F9CC39C}"/>
          </ac:spMkLst>
        </pc:spChg>
        <pc:spChg chg="mod">
          <ac:chgData name="Marlen Nebelung" userId="affc1ae4-f9cb-40c2-a6fe-2a5df86765d2" providerId="ADAL" clId="{0585B1D4-4F44-294E-AE1D-8DEB6101E780}" dt="2022-01-24T14:06:58.389" v="2378" actId="20577"/>
          <ac:spMkLst>
            <pc:docMk/>
            <pc:sldMk cId="3901435224" sldId="643"/>
            <ac:spMk id="20" creationId="{EA5B67A2-CD18-9241-ABED-6E9475B2522E}"/>
          </ac:spMkLst>
        </pc:spChg>
        <pc:picChg chg="add mod modCrop">
          <ac:chgData name="Marlen Nebelung" userId="affc1ae4-f9cb-40c2-a6fe-2a5df86765d2" providerId="ADAL" clId="{0585B1D4-4F44-294E-AE1D-8DEB6101E780}" dt="2022-01-24T13:56:59.698" v="1966" actId="1076"/>
          <ac:picMkLst>
            <pc:docMk/>
            <pc:sldMk cId="3901435224" sldId="643"/>
            <ac:picMk id="4" creationId="{0D634523-5BDF-464B-BC5B-D2E13BDBF50D}"/>
          </ac:picMkLst>
        </pc:picChg>
        <pc:picChg chg="del">
          <ac:chgData name="Marlen Nebelung" userId="affc1ae4-f9cb-40c2-a6fe-2a5df86765d2" providerId="ADAL" clId="{0585B1D4-4F44-294E-AE1D-8DEB6101E780}" dt="2022-01-24T13:52:13.563" v="1658" actId="478"/>
          <ac:picMkLst>
            <pc:docMk/>
            <pc:sldMk cId="3901435224" sldId="643"/>
            <ac:picMk id="6" creationId="{938205B9-201D-F24A-8A4F-AAD6106CB90A}"/>
          </ac:picMkLst>
        </pc:picChg>
        <pc:picChg chg="add mod">
          <ac:chgData name="Marlen Nebelung" userId="affc1ae4-f9cb-40c2-a6fe-2a5df86765d2" providerId="ADAL" clId="{0585B1D4-4F44-294E-AE1D-8DEB6101E780}" dt="2022-01-24T14:09:03.887" v="2530" actId="14100"/>
          <ac:picMkLst>
            <pc:docMk/>
            <pc:sldMk cId="3901435224" sldId="643"/>
            <ac:picMk id="13" creationId="{1C6C30DA-2AAD-EB46-85B5-34B1C91DDCE6}"/>
          </ac:picMkLst>
        </pc:picChg>
        <pc:picChg chg="add mod">
          <ac:chgData name="Marlen Nebelung" userId="affc1ae4-f9cb-40c2-a6fe-2a5df86765d2" providerId="ADAL" clId="{0585B1D4-4F44-294E-AE1D-8DEB6101E780}" dt="2022-01-24T14:09:01.968" v="2529" actId="1076"/>
          <ac:picMkLst>
            <pc:docMk/>
            <pc:sldMk cId="3901435224" sldId="643"/>
            <ac:picMk id="14" creationId="{DBED83CD-7985-CD4D-81EA-2C989110ACAE}"/>
          </ac:picMkLst>
        </pc:picChg>
        <pc:picChg chg="add del">
          <ac:chgData name="Marlen Nebelung" userId="affc1ae4-f9cb-40c2-a6fe-2a5df86765d2" providerId="ADAL" clId="{0585B1D4-4F44-294E-AE1D-8DEB6101E780}" dt="2022-01-24T14:07:47.824" v="2449"/>
          <ac:picMkLst>
            <pc:docMk/>
            <pc:sldMk cId="3901435224" sldId="643"/>
            <ac:picMk id="2050" creationId="{0B1E78BB-8B5C-4740-988E-69AF444E455D}"/>
          </ac:picMkLst>
        </pc:picChg>
      </pc:sldChg>
      <pc:sldChg chg="add del">
        <pc:chgData name="Marlen Nebelung" userId="affc1ae4-f9cb-40c2-a6fe-2a5df86765d2" providerId="ADAL" clId="{0585B1D4-4F44-294E-AE1D-8DEB6101E780}" dt="2022-01-24T14:01:01.207" v="2286" actId="2696"/>
        <pc:sldMkLst>
          <pc:docMk/>
          <pc:sldMk cId="842173617" sldId="644"/>
        </pc:sldMkLst>
      </pc:sldChg>
      <pc:sldChg chg="addSp delSp modSp add mod">
        <pc:chgData name="Marlen Nebelung" userId="affc1ae4-f9cb-40c2-a6fe-2a5df86765d2" providerId="ADAL" clId="{0585B1D4-4F44-294E-AE1D-8DEB6101E780}" dt="2022-01-24T14:12:33.531" v="2564"/>
        <pc:sldMkLst>
          <pc:docMk/>
          <pc:sldMk cId="2092131456" sldId="645"/>
        </pc:sldMkLst>
        <pc:spChg chg="del mod">
          <ac:chgData name="Marlen Nebelung" userId="affc1ae4-f9cb-40c2-a6fe-2a5df86765d2" providerId="ADAL" clId="{0585B1D4-4F44-294E-AE1D-8DEB6101E780}" dt="2022-01-24T13:49:09.835" v="1399" actId="478"/>
          <ac:spMkLst>
            <pc:docMk/>
            <pc:sldMk cId="2092131456" sldId="645"/>
            <ac:spMk id="2" creationId="{46B6F647-7DA7-2946-96F1-3B210EECB8FA}"/>
          </ac:spMkLst>
        </pc:spChg>
        <pc:spChg chg="mod">
          <ac:chgData name="Marlen Nebelung" userId="affc1ae4-f9cb-40c2-a6fe-2a5df86765d2" providerId="ADAL" clId="{0585B1D4-4F44-294E-AE1D-8DEB6101E780}" dt="2022-01-24T14:00:48.081" v="2262" actId="20577"/>
          <ac:spMkLst>
            <pc:docMk/>
            <pc:sldMk cId="2092131456" sldId="645"/>
            <ac:spMk id="3" creationId="{5A77218E-52EF-DE4D-BB2B-3233EF0A3905}"/>
          </ac:spMkLst>
        </pc:spChg>
        <pc:spChg chg="add mod">
          <ac:chgData name="Marlen Nebelung" userId="affc1ae4-f9cb-40c2-a6fe-2a5df86765d2" providerId="ADAL" clId="{0585B1D4-4F44-294E-AE1D-8DEB6101E780}" dt="2022-01-24T14:00:57.777" v="2285" actId="207"/>
          <ac:spMkLst>
            <pc:docMk/>
            <pc:sldMk cId="2092131456" sldId="645"/>
            <ac:spMk id="5" creationId="{AA376688-BBCF-9842-90F6-9430E28AD8F9}"/>
          </ac:spMkLst>
        </pc:spChg>
        <pc:spChg chg="add mod">
          <ac:chgData name="Marlen Nebelung" userId="affc1ae4-f9cb-40c2-a6fe-2a5df86765d2" providerId="ADAL" clId="{0585B1D4-4F44-294E-AE1D-8DEB6101E780}" dt="2022-01-24T13:49:14.977" v="1408" actId="20577"/>
          <ac:spMkLst>
            <pc:docMk/>
            <pc:sldMk cId="2092131456" sldId="645"/>
            <ac:spMk id="9" creationId="{ED059A49-8416-9240-9D80-E4262981B2A6}"/>
          </ac:spMkLst>
        </pc:spChg>
        <pc:spChg chg="mod">
          <ac:chgData name="Marlen Nebelung" userId="affc1ae4-f9cb-40c2-a6fe-2a5df86765d2" providerId="ADAL" clId="{0585B1D4-4F44-294E-AE1D-8DEB6101E780}" dt="2022-01-24T13:49:07.499" v="1398" actId="20577"/>
          <ac:spMkLst>
            <pc:docMk/>
            <pc:sldMk cId="2092131456" sldId="645"/>
            <ac:spMk id="20" creationId="{EA5B67A2-CD18-9241-ABED-6E9475B2522E}"/>
          </ac:spMkLst>
        </pc:spChg>
        <pc:picChg chg="del">
          <ac:chgData name="Marlen Nebelung" userId="affc1ae4-f9cb-40c2-a6fe-2a5df86765d2" providerId="ADAL" clId="{0585B1D4-4F44-294E-AE1D-8DEB6101E780}" dt="2022-01-24T12:34:21.036" v="873" actId="478"/>
          <ac:picMkLst>
            <pc:docMk/>
            <pc:sldMk cId="2092131456" sldId="645"/>
            <ac:picMk id="4" creationId="{0D634523-5BDF-464B-BC5B-D2E13BDBF50D}"/>
          </ac:picMkLst>
        </pc:picChg>
        <pc:picChg chg="del">
          <ac:chgData name="Marlen Nebelung" userId="affc1ae4-f9cb-40c2-a6fe-2a5df86765d2" providerId="ADAL" clId="{0585B1D4-4F44-294E-AE1D-8DEB6101E780}" dt="2022-01-24T14:12:33.117" v="2563" actId="478"/>
          <ac:picMkLst>
            <pc:docMk/>
            <pc:sldMk cId="2092131456" sldId="645"/>
            <ac:picMk id="6" creationId="{938205B9-201D-F24A-8A4F-AAD6106CB90A}"/>
          </ac:picMkLst>
        </pc:picChg>
        <pc:picChg chg="del">
          <ac:chgData name="Marlen Nebelung" userId="affc1ae4-f9cb-40c2-a6fe-2a5df86765d2" providerId="ADAL" clId="{0585B1D4-4F44-294E-AE1D-8DEB6101E780}" dt="2022-01-24T14:12:33.117" v="2563" actId="478"/>
          <ac:picMkLst>
            <pc:docMk/>
            <pc:sldMk cId="2092131456" sldId="645"/>
            <ac:picMk id="7" creationId="{5692E0C9-28E2-7F4F-9454-88B7B1340C8B}"/>
          </ac:picMkLst>
        </pc:picChg>
        <pc:picChg chg="add mod">
          <ac:chgData name="Marlen Nebelung" userId="affc1ae4-f9cb-40c2-a6fe-2a5df86765d2" providerId="ADAL" clId="{0585B1D4-4F44-294E-AE1D-8DEB6101E780}" dt="2022-01-24T14:12:33.531" v="2564"/>
          <ac:picMkLst>
            <pc:docMk/>
            <pc:sldMk cId="2092131456" sldId="645"/>
            <ac:picMk id="12" creationId="{270B74AA-E1A5-D44A-8CEA-63826EAB96EA}"/>
          </ac:picMkLst>
        </pc:picChg>
        <pc:picChg chg="add mod">
          <ac:chgData name="Marlen Nebelung" userId="affc1ae4-f9cb-40c2-a6fe-2a5df86765d2" providerId="ADAL" clId="{0585B1D4-4F44-294E-AE1D-8DEB6101E780}" dt="2022-01-24T14:12:33.531" v="2564"/>
          <ac:picMkLst>
            <pc:docMk/>
            <pc:sldMk cId="2092131456" sldId="645"/>
            <ac:picMk id="13" creationId="{D1A416D3-7DD8-8C4B-9133-4148CB6DF3BE}"/>
          </ac:picMkLst>
        </pc:picChg>
        <pc:picChg chg="add mod">
          <ac:chgData name="Marlen Nebelung" userId="affc1ae4-f9cb-40c2-a6fe-2a5df86765d2" providerId="ADAL" clId="{0585B1D4-4F44-294E-AE1D-8DEB6101E780}" dt="2022-01-24T14:12:33.531" v="2564"/>
          <ac:picMkLst>
            <pc:docMk/>
            <pc:sldMk cId="2092131456" sldId="645"/>
            <ac:picMk id="14" creationId="{D0FDACA8-6C63-734A-AA54-389AFB582F84}"/>
          </ac:picMkLst>
        </pc:picChg>
      </pc:sldChg>
      <pc:sldChg chg="addSp delSp modSp add mod">
        <pc:chgData name="Marlen Nebelung" userId="affc1ae4-f9cb-40c2-a6fe-2a5df86765d2" providerId="ADAL" clId="{0585B1D4-4F44-294E-AE1D-8DEB6101E780}" dt="2022-01-24T14:12:14.505" v="2562" actId="1076"/>
        <pc:sldMkLst>
          <pc:docMk/>
          <pc:sldMk cId="3508884130" sldId="646"/>
        </pc:sldMkLst>
        <pc:spChg chg="mod">
          <ac:chgData name="Marlen Nebelung" userId="affc1ae4-f9cb-40c2-a6fe-2a5df86765d2" providerId="ADAL" clId="{0585B1D4-4F44-294E-AE1D-8DEB6101E780}" dt="2022-01-24T14:12:12.404" v="2561" actId="14100"/>
          <ac:spMkLst>
            <pc:docMk/>
            <pc:sldMk cId="3508884130" sldId="646"/>
            <ac:spMk id="3" creationId="{5A77218E-52EF-DE4D-BB2B-3233EF0A3905}"/>
          </ac:spMkLst>
        </pc:spChg>
        <pc:spChg chg="mod">
          <ac:chgData name="Marlen Nebelung" userId="affc1ae4-f9cb-40c2-a6fe-2a5df86765d2" providerId="ADAL" clId="{0585B1D4-4F44-294E-AE1D-8DEB6101E780}" dt="2022-01-24T13:54:58.309" v="1960" actId="20577"/>
          <ac:spMkLst>
            <pc:docMk/>
            <pc:sldMk cId="3508884130" sldId="646"/>
            <ac:spMk id="5" creationId="{D5508FDD-A1FD-C14B-9B6B-F4EB64CF7FD9}"/>
          </ac:spMkLst>
        </pc:spChg>
        <pc:spChg chg="mod">
          <ac:chgData name="Marlen Nebelung" userId="affc1ae4-f9cb-40c2-a6fe-2a5df86765d2" providerId="ADAL" clId="{0585B1D4-4F44-294E-AE1D-8DEB6101E780}" dt="2022-01-24T13:53:02.803" v="1727" actId="20577"/>
          <ac:spMkLst>
            <pc:docMk/>
            <pc:sldMk cId="3508884130" sldId="646"/>
            <ac:spMk id="10" creationId="{1F955B1F-62CE-924C-A1E1-5BB83F9CC39C}"/>
          </ac:spMkLst>
        </pc:spChg>
        <pc:picChg chg="add mod">
          <ac:chgData name="Marlen Nebelung" userId="affc1ae4-f9cb-40c2-a6fe-2a5df86765d2" providerId="ADAL" clId="{0585B1D4-4F44-294E-AE1D-8DEB6101E780}" dt="2022-01-24T14:12:14.505" v="2562" actId="1076"/>
          <ac:picMkLst>
            <pc:docMk/>
            <pc:sldMk cId="3508884130" sldId="646"/>
            <ac:picMk id="2" creationId="{BA75F919-C30A-9445-9661-B2AAEE6286C8}"/>
          </ac:picMkLst>
        </pc:picChg>
        <pc:picChg chg="del">
          <ac:chgData name="Marlen Nebelung" userId="affc1ae4-f9cb-40c2-a6fe-2a5df86765d2" providerId="ADAL" clId="{0585B1D4-4F44-294E-AE1D-8DEB6101E780}" dt="2022-01-24T13:55:03.460" v="1961" actId="478"/>
          <ac:picMkLst>
            <pc:docMk/>
            <pc:sldMk cId="3508884130" sldId="646"/>
            <ac:picMk id="4" creationId="{0D634523-5BDF-464B-BC5B-D2E13BDBF50D}"/>
          </ac:picMkLst>
        </pc:picChg>
        <pc:picChg chg="del">
          <ac:chgData name="Marlen Nebelung" userId="affc1ae4-f9cb-40c2-a6fe-2a5df86765d2" providerId="ADAL" clId="{0585B1D4-4F44-294E-AE1D-8DEB6101E780}" dt="2022-01-24T13:55:06.441" v="1962" actId="478"/>
          <ac:picMkLst>
            <pc:docMk/>
            <pc:sldMk cId="3508884130" sldId="646"/>
            <ac:picMk id="6" creationId="{938205B9-201D-F24A-8A4F-AAD6106CB90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7416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0815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" dirty="0" err="1"/>
              <a:t>Majority</a:t>
            </a:r>
            <a:r>
              <a:rPr lang="de" dirty="0"/>
              <a:t> </a:t>
            </a:r>
            <a:r>
              <a:rPr lang="de" dirty="0" err="1"/>
              <a:t>of</a:t>
            </a:r>
            <a:r>
              <a:rPr lang="de" dirty="0"/>
              <a:t> </a:t>
            </a:r>
            <a:r>
              <a:rPr lang="de" dirty="0" err="1"/>
              <a:t>participants</a:t>
            </a:r>
            <a:r>
              <a:rPr lang="de" dirty="0"/>
              <a:t> </a:t>
            </a:r>
            <a:r>
              <a:rPr lang="de" dirty="0" err="1"/>
              <a:t>spontenously</a:t>
            </a:r>
            <a:r>
              <a:rPr lang="de" dirty="0"/>
              <a:t> </a:t>
            </a:r>
            <a:r>
              <a:rPr lang="de" dirty="0" err="1"/>
              <a:t>followed</a:t>
            </a:r>
            <a:r>
              <a:rPr lang="de" dirty="0"/>
              <a:t> </a:t>
            </a:r>
            <a:r>
              <a:rPr lang="de" dirty="0" err="1"/>
              <a:t>the</a:t>
            </a:r>
            <a:r>
              <a:rPr lang="de-DE" dirty="0"/>
              <a:t> </a:t>
            </a:r>
            <a:r>
              <a:rPr lang="de-DE" dirty="0" err="1"/>
              <a:t>given</a:t>
            </a:r>
            <a:r>
              <a:rPr lang="de-DE" dirty="0"/>
              <a:t> </a:t>
            </a:r>
            <a:r>
              <a:rPr lang="de-DE" dirty="0" err="1"/>
              <a:t>rhytm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flexible time </a:t>
            </a:r>
            <a:r>
              <a:rPr lang="de-DE" dirty="0" err="1"/>
              <a:t>management</a:t>
            </a:r>
          </a:p>
          <a:p>
            <a:r>
              <a:rPr lang="de-DE" dirty="0"/>
              <a:t>5 </a:t>
            </a:r>
            <a:r>
              <a:rPr lang="de-DE" dirty="0" err="1"/>
              <a:t>made</a:t>
            </a:r>
            <a:r>
              <a:rPr lang="de-DE" dirty="0"/>
              <a:t> a </a:t>
            </a:r>
            <a:r>
              <a:rPr lang="de-DE" dirty="0" err="1"/>
              <a:t>deep</a:t>
            </a:r>
            <a:r>
              <a:rPr lang="de-DE" dirty="0"/>
              <a:t> </a:t>
            </a:r>
            <a:r>
              <a:rPr lang="de-DE" dirty="0" err="1"/>
              <a:t>dive</a:t>
            </a:r>
            <a:r>
              <a:rPr lang="de-DE" dirty="0"/>
              <a:t> </a:t>
            </a:r>
            <a:r>
              <a:rPr lang="de-DE" dirty="0" err="1"/>
              <a:t>immediately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Goalsetting </a:t>
            </a:r>
            <a:r>
              <a:rPr lang="de-DE" dirty="0" err="1"/>
              <a:t>session</a:t>
            </a:r>
            <a:endParaRPr lang="de-DE" dirty="0"/>
          </a:p>
          <a:p>
            <a:r>
              <a:rPr lang="de-DE" dirty="0" err="1"/>
              <a:t>Using</a:t>
            </a:r>
            <a:r>
              <a:rPr lang="de-DE" dirty="0"/>
              <a:t> Arts </a:t>
            </a:r>
            <a:r>
              <a:rPr lang="de-DE" dirty="0" err="1"/>
              <a:t>works</a:t>
            </a:r>
            <a:r>
              <a:rPr lang="de-DE" dirty="0"/>
              <a:t> and </a:t>
            </a:r>
            <a:r>
              <a:rPr lang="de-DE" dirty="0" err="1"/>
              <a:t>pictures</a:t>
            </a:r>
            <a:r>
              <a:rPr lang="de-DE" dirty="0"/>
              <a:t> </a:t>
            </a:r>
            <a:r>
              <a:rPr lang="de-DE" dirty="0" err="1"/>
              <a:t>captured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attention</a:t>
            </a:r>
            <a:endParaRPr lang="de-DE" dirty="0"/>
          </a:p>
          <a:p>
            <a:r>
              <a:rPr lang="de-DE" dirty="0" err="1"/>
              <a:t>Proposed</a:t>
            </a:r>
            <a:r>
              <a:rPr lang="de-DE" dirty="0"/>
              <a:t> </a:t>
            </a:r>
            <a:r>
              <a:rPr lang="de-DE" dirty="0" err="1"/>
              <a:t>topics</a:t>
            </a:r>
            <a:r>
              <a:rPr lang="de-DE" dirty="0"/>
              <a:t> </a:t>
            </a:r>
            <a:r>
              <a:rPr lang="de-DE" dirty="0" err="1"/>
              <a:t>include</a:t>
            </a:r>
            <a:r>
              <a:rPr lang="de-DE" dirty="0"/>
              <a:t>: Self-</a:t>
            </a:r>
            <a:r>
              <a:rPr lang="de-DE" dirty="0" err="1"/>
              <a:t>discovery</a:t>
            </a:r>
            <a:r>
              <a:rPr lang="de-DE" dirty="0"/>
              <a:t> and </a:t>
            </a:r>
            <a:r>
              <a:rPr lang="de-DE" dirty="0" err="1"/>
              <a:t>harnessing</a:t>
            </a:r>
            <a:r>
              <a:rPr lang="de-DE" dirty="0"/>
              <a:t> </a:t>
            </a:r>
            <a:r>
              <a:rPr lang="de-DE" dirty="0" err="1"/>
              <a:t>oneself</a:t>
            </a:r>
            <a:r>
              <a:rPr lang="de-DE" dirty="0"/>
              <a:t> </a:t>
            </a:r>
            <a:r>
              <a:rPr lang="de-DE" dirty="0" err="1"/>
              <a:t>talents</a:t>
            </a:r>
            <a:r>
              <a:rPr lang="de-DE" dirty="0"/>
              <a:t>; </a:t>
            </a:r>
            <a:r>
              <a:rPr lang="de" dirty="0" err="1"/>
              <a:t>accountability</a:t>
            </a:r>
            <a:r>
              <a:rPr lang="de" dirty="0"/>
              <a:t> and </a:t>
            </a:r>
            <a:r>
              <a:rPr lang="de" dirty="0" err="1"/>
              <a:t>women</a:t>
            </a:r>
            <a:r>
              <a:rPr lang="de" dirty="0"/>
              <a:t> </a:t>
            </a:r>
            <a:r>
              <a:rPr lang="de" dirty="0" err="1"/>
              <a:t>empowerment</a:t>
            </a:r>
            <a:r>
              <a:rPr lang="de" dirty="0"/>
              <a:t>; </a:t>
            </a:r>
            <a:r>
              <a:rPr lang="de" dirty="0" err="1"/>
              <a:t>communication</a:t>
            </a:r>
            <a:r>
              <a:rPr lang="de" dirty="0"/>
              <a:t> and </a:t>
            </a:r>
            <a:r>
              <a:rPr lang="de" dirty="0" err="1"/>
              <a:t>building</a:t>
            </a:r>
            <a:r>
              <a:rPr lang="de" dirty="0"/>
              <a:t> </a:t>
            </a:r>
            <a:r>
              <a:rPr lang="de" dirty="0" err="1"/>
              <a:t>trust</a:t>
            </a:r>
            <a:r>
              <a:rPr lang="de" dirty="0"/>
              <a:t> </a:t>
            </a:r>
            <a:r>
              <a:rPr lang="de" dirty="0" err="1"/>
              <a:t>with</a:t>
            </a:r>
            <a:r>
              <a:rPr lang="de" dirty="0"/>
              <a:t> </a:t>
            </a:r>
            <a:r>
              <a:rPr lang="de" dirty="0" err="1"/>
              <a:t>teams</a:t>
            </a:r>
            <a:r>
              <a:rPr lang="de" dirty="0"/>
              <a:t> </a:t>
            </a:r>
            <a:r>
              <a:rPr lang="de" dirty="0" err="1"/>
              <a:t>for</a:t>
            </a:r>
            <a:r>
              <a:rPr lang="de" dirty="0"/>
              <a:t> </a:t>
            </a:r>
            <a:r>
              <a:rPr lang="de" dirty="0" err="1"/>
              <a:t>problem</a:t>
            </a:r>
            <a:r>
              <a:rPr lang="de" dirty="0"/>
              <a:t> </a:t>
            </a:r>
            <a:r>
              <a:rPr lang="de" dirty="0" err="1"/>
              <a:t>solving</a:t>
            </a:r>
            <a:r>
              <a:rPr lang="de" dirty="0"/>
              <a:t> and </a:t>
            </a:r>
            <a:r>
              <a:rPr lang="de" dirty="0" err="1"/>
              <a:t>decision</a:t>
            </a:r>
            <a:r>
              <a:rPr lang="de" dirty="0"/>
              <a:t> </a:t>
            </a:r>
            <a:r>
              <a:rPr lang="de" dirty="0" err="1"/>
              <a:t>making</a:t>
            </a:r>
            <a:r>
              <a:rPr lang="de" dirty="0"/>
              <a:t>; </a:t>
            </a:r>
            <a:r>
              <a:rPr lang="de" dirty="0" err="1"/>
              <a:t>women</a:t>
            </a:r>
            <a:r>
              <a:rPr lang="de" dirty="0"/>
              <a:t> </a:t>
            </a:r>
            <a:r>
              <a:rPr lang="de" dirty="0" err="1"/>
              <a:t>inclusion</a:t>
            </a:r>
            <a:r>
              <a:rPr lang="de" dirty="0"/>
              <a:t>; </a:t>
            </a:r>
            <a:r>
              <a:rPr lang="de" dirty="0" err="1"/>
              <a:t>building</a:t>
            </a:r>
            <a:r>
              <a:rPr lang="de" dirty="0"/>
              <a:t> </a:t>
            </a:r>
            <a:r>
              <a:rPr lang="de" dirty="0" err="1"/>
              <a:t>better</a:t>
            </a:r>
            <a:r>
              <a:rPr lang="de" dirty="0"/>
              <a:t> and strong </a:t>
            </a:r>
            <a:r>
              <a:rPr lang="de" dirty="0" err="1"/>
              <a:t>relationships</a:t>
            </a:r>
            <a:endParaRPr lang="de-DE" dirty="0" err="1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0965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" dirty="0" err="1"/>
              <a:t>Majority</a:t>
            </a:r>
            <a:r>
              <a:rPr lang="de" dirty="0"/>
              <a:t> </a:t>
            </a:r>
            <a:r>
              <a:rPr lang="de" dirty="0" err="1"/>
              <a:t>of</a:t>
            </a:r>
            <a:r>
              <a:rPr lang="de" dirty="0"/>
              <a:t> </a:t>
            </a:r>
            <a:r>
              <a:rPr lang="de" dirty="0" err="1"/>
              <a:t>participants</a:t>
            </a:r>
            <a:r>
              <a:rPr lang="de" dirty="0"/>
              <a:t> </a:t>
            </a:r>
            <a:r>
              <a:rPr lang="de" dirty="0" err="1"/>
              <a:t>spontenously</a:t>
            </a:r>
            <a:r>
              <a:rPr lang="de" dirty="0"/>
              <a:t> </a:t>
            </a:r>
            <a:r>
              <a:rPr lang="de" dirty="0" err="1"/>
              <a:t>followed</a:t>
            </a:r>
            <a:r>
              <a:rPr lang="de" dirty="0"/>
              <a:t> </a:t>
            </a:r>
            <a:r>
              <a:rPr lang="de" dirty="0" err="1"/>
              <a:t>the</a:t>
            </a:r>
            <a:r>
              <a:rPr lang="de-DE" dirty="0"/>
              <a:t> </a:t>
            </a:r>
            <a:r>
              <a:rPr lang="de-DE" dirty="0" err="1"/>
              <a:t>given</a:t>
            </a:r>
            <a:r>
              <a:rPr lang="de-DE" dirty="0"/>
              <a:t> </a:t>
            </a:r>
            <a:r>
              <a:rPr lang="de-DE" dirty="0" err="1"/>
              <a:t>rhytm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flexible time </a:t>
            </a:r>
            <a:r>
              <a:rPr lang="de-DE" dirty="0" err="1"/>
              <a:t>management</a:t>
            </a:r>
          </a:p>
          <a:p>
            <a:r>
              <a:rPr lang="de-DE" dirty="0"/>
              <a:t>5 </a:t>
            </a:r>
            <a:r>
              <a:rPr lang="de-DE" dirty="0" err="1"/>
              <a:t>made</a:t>
            </a:r>
            <a:r>
              <a:rPr lang="de-DE" dirty="0"/>
              <a:t> a </a:t>
            </a:r>
            <a:r>
              <a:rPr lang="de-DE" dirty="0" err="1"/>
              <a:t>deep</a:t>
            </a:r>
            <a:r>
              <a:rPr lang="de-DE" dirty="0"/>
              <a:t> </a:t>
            </a:r>
            <a:r>
              <a:rPr lang="de-DE" dirty="0" err="1"/>
              <a:t>dive</a:t>
            </a:r>
            <a:r>
              <a:rPr lang="de-DE" dirty="0"/>
              <a:t> </a:t>
            </a:r>
            <a:r>
              <a:rPr lang="de-DE" dirty="0" err="1"/>
              <a:t>immediately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Goalsetting </a:t>
            </a:r>
            <a:r>
              <a:rPr lang="de-DE" dirty="0" err="1"/>
              <a:t>session</a:t>
            </a:r>
            <a:endParaRPr lang="de-DE" dirty="0"/>
          </a:p>
          <a:p>
            <a:r>
              <a:rPr lang="de-DE" dirty="0" err="1"/>
              <a:t>Using</a:t>
            </a:r>
            <a:r>
              <a:rPr lang="de-DE" dirty="0"/>
              <a:t> Arts </a:t>
            </a:r>
            <a:r>
              <a:rPr lang="de-DE" dirty="0" err="1"/>
              <a:t>works</a:t>
            </a:r>
            <a:r>
              <a:rPr lang="de-DE" dirty="0"/>
              <a:t> and </a:t>
            </a:r>
            <a:r>
              <a:rPr lang="de-DE" dirty="0" err="1"/>
              <a:t>pictures</a:t>
            </a:r>
            <a:r>
              <a:rPr lang="de-DE" dirty="0"/>
              <a:t> </a:t>
            </a:r>
            <a:r>
              <a:rPr lang="de-DE" dirty="0" err="1"/>
              <a:t>captured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attention</a:t>
            </a:r>
            <a:endParaRPr lang="de-DE" dirty="0"/>
          </a:p>
          <a:p>
            <a:r>
              <a:rPr lang="de-DE" dirty="0" err="1"/>
              <a:t>Proposed</a:t>
            </a:r>
            <a:r>
              <a:rPr lang="de-DE" dirty="0"/>
              <a:t> </a:t>
            </a:r>
            <a:r>
              <a:rPr lang="de-DE" dirty="0" err="1"/>
              <a:t>topics</a:t>
            </a:r>
            <a:r>
              <a:rPr lang="de-DE" dirty="0"/>
              <a:t> </a:t>
            </a:r>
            <a:r>
              <a:rPr lang="de-DE" dirty="0" err="1"/>
              <a:t>include</a:t>
            </a:r>
            <a:r>
              <a:rPr lang="de-DE" dirty="0"/>
              <a:t>: Self-</a:t>
            </a:r>
            <a:r>
              <a:rPr lang="de-DE" dirty="0" err="1"/>
              <a:t>discovery</a:t>
            </a:r>
            <a:r>
              <a:rPr lang="de-DE" dirty="0"/>
              <a:t> and </a:t>
            </a:r>
            <a:r>
              <a:rPr lang="de-DE" dirty="0" err="1"/>
              <a:t>harnessing</a:t>
            </a:r>
            <a:r>
              <a:rPr lang="de-DE" dirty="0"/>
              <a:t> </a:t>
            </a:r>
            <a:r>
              <a:rPr lang="de-DE" dirty="0" err="1"/>
              <a:t>oneself</a:t>
            </a:r>
            <a:r>
              <a:rPr lang="de-DE" dirty="0"/>
              <a:t> </a:t>
            </a:r>
            <a:r>
              <a:rPr lang="de-DE" dirty="0" err="1"/>
              <a:t>talents</a:t>
            </a:r>
            <a:r>
              <a:rPr lang="de-DE" dirty="0"/>
              <a:t>; </a:t>
            </a:r>
            <a:r>
              <a:rPr lang="de" dirty="0" err="1"/>
              <a:t>accountability</a:t>
            </a:r>
            <a:r>
              <a:rPr lang="de" dirty="0"/>
              <a:t> and </a:t>
            </a:r>
            <a:r>
              <a:rPr lang="de" dirty="0" err="1"/>
              <a:t>women</a:t>
            </a:r>
            <a:r>
              <a:rPr lang="de" dirty="0"/>
              <a:t> </a:t>
            </a:r>
            <a:r>
              <a:rPr lang="de" dirty="0" err="1"/>
              <a:t>empowerment</a:t>
            </a:r>
            <a:r>
              <a:rPr lang="de" dirty="0"/>
              <a:t>; </a:t>
            </a:r>
            <a:r>
              <a:rPr lang="de" dirty="0" err="1"/>
              <a:t>communication</a:t>
            </a:r>
            <a:r>
              <a:rPr lang="de" dirty="0"/>
              <a:t> and </a:t>
            </a:r>
            <a:r>
              <a:rPr lang="de" dirty="0" err="1"/>
              <a:t>building</a:t>
            </a:r>
            <a:r>
              <a:rPr lang="de" dirty="0"/>
              <a:t> </a:t>
            </a:r>
            <a:r>
              <a:rPr lang="de" dirty="0" err="1"/>
              <a:t>trust</a:t>
            </a:r>
            <a:r>
              <a:rPr lang="de" dirty="0"/>
              <a:t> </a:t>
            </a:r>
            <a:r>
              <a:rPr lang="de" dirty="0" err="1"/>
              <a:t>with</a:t>
            </a:r>
            <a:r>
              <a:rPr lang="de" dirty="0"/>
              <a:t> </a:t>
            </a:r>
            <a:r>
              <a:rPr lang="de" dirty="0" err="1"/>
              <a:t>teams</a:t>
            </a:r>
            <a:r>
              <a:rPr lang="de" dirty="0"/>
              <a:t> </a:t>
            </a:r>
            <a:r>
              <a:rPr lang="de" dirty="0" err="1"/>
              <a:t>for</a:t>
            </a:r>
            <a:r>
              <a:rPr lang="de" dirty="0"/>
              <a:t> </a:t>
            </a:r>
            <a:r>
              <a:rPr lang="de" dirty="0" err="1"/>
              <a:t>problem</a:t>
            </a:r>
            <a:r>
              <a:rPr lang="de" dirty="0"/>
              <a:t> </a:t>
            </a:r>
            <a:r>
              <a:rPr lang="de" dirty="0" err="1"/>
              <a:t>solving</a:t>
            </a:r>
            <a:r>
              <a:rPr lang="de" dirty="0"/>
              <a:t> and </a:t>
            </a:r>
            <a:r>
              <a:rPr lang="de" dirty="0" err="1"/>
              <a:t>decision</a:t>
            </a:r>
            <a:r>
              <a:rPr lang="de" dirty="0"/>
              <a:t> </a:t>
            </a:r>
            <a:r>
              <a:rPr lang="de" dirty="0" err="1"/>
              <a:t>making</a:t>
            </a:r>
            <a:r>
              <a:rPr lang="de" dirty="0"/>
              <a:t>; </a:t>
            </a:r>
            <a:r>
              <a:rPr lang="de" dirty="0" err="1"/>
              <a:t>women</a:t>
            </a:r>
            <a:r>
              <a:rPr lang="de" dirty="0"/>
              <a:t> </a:t>
            </a:r>
            <a:r>
              <a:rPr lang="de" dirty="0" err="1"/>
              <a:t>inclusion</a:t>
            </a:r>
            <a:r>
              <a:rPr lang="de" dirty="0"/>
              <a:t>; </a:t>
            </a:r>
            <a:r>
              <a:rPr lang="de" dirty="0" err="1"/>
              <a:t>building</a:t>
            </a:r>
            <a:r>
              <a:rPr lang="de" dirty="0"/>
              <a:t> </a:t>
            </a:r>
            <a:r>
              <a:rPr lang="de" dirty="0" err="1"/>
              <a:t>better</a:t>
            </a:r>
            <a:r>
              <a:rPr lang="de" dirty="0"/>
              <a:t> and strong </a:t>
            </a:r>
            <a:r>
              <a:rPr lang="de" dirty="0" err="1"/>
              <a:t>relationships</a:t>
            </a:r>
            <a:endParaRPr lang="de-DE" dirty="0" err="1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6533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0669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pp-arts.net/" TargetMode="External"/><Relationship Id="rId7" Type="http://schemas.openxmlformats.org/officeDocument/2006/relationships/image" Target="../media/image9.png"/><Relationship Id="rId2" Type="http://schemas.openxmlformats.org/officeDocument/2006/relationships/hyperlink" Target="mailto:info@pp-arts.de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Dev\IMG-20210108-WA0063.png">
            <a:extLst>
              <a:ext uri="{FF2B5EF4-FFF2-40B4-BE49-F238E27FC236}">
                <a16:creationId xmlns:a16="http://schemas.microsoft.com/office/drawing/2014/main" id="{938205B9-201D-F24A-8A4F-AAD6106CB9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1426" y="1805858"/>
            <a:ext cx="798981" cy="69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5692E0C9-28E2-7F4F-9454-88B7B1340C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519" y="1005850"/>
            <a:ext cx="1024611" cy="461074"/>
          </a:xfrm>
          <a:prstGeom prst="rect">
            <a:avLst/>
          </a:prstGeom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6B6F647-7DA7-2946-96F1-3B210EECB8FA}"/>
              </a:ext>
            </a:extLst>
          </p:cNvPr>
          <p:cNvSpPr txBox="1"/>
          <p:nvPr/>
        </p:nvSpPr>
        <p:spPr>
          <a:xfrm>
            <a:off x="3772563" y="110425"/>
            <a:ext cx="5101076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The</a:t>
            </a:r>
            <a:r>
              <a:rPr lang="en-GB" sz="24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</a:t>
            </a:r>
            <a:r>
              <a:rPr lang="en-GB" sz="2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  <a:r>
              <a:rPr lang="en-GB" sz="24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en-GB" sz="24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</a:t>
            </a: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lang="en-GB" sz="24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Program powered </a:t>
            </a:r>
            <a:r>
              <a:rPr lang="en-GB" sz="2400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by SADA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312C7EE0-67FC-BA4F-A29A-EED59BD3AE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2575" y="848900"/>
            <a:ext cx="5756436" cy="4072627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EA5B67A2-CD18-9241-ABED-6E9475B2522E}"/>
              </a:ext>
            </a:extLst>
          </p:cNvPr>
          <p:cNvSpPr txBox="1"/>
          <p:nvPr/>
        </p:nvSpPr>
        <p:spPr>
          <a:xfrm>
            <a:off x="131425" y="110425"/>
            <a:ext cx="3917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African Wo-Men Leadership –</a:t>
            </a:r>
          </a:p>
          <a:p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</a:p>
        </p:txBody>
      </p: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A483C79D-ABD6-2945-AFA1-3C738D044966}"/>
              </a:ext>
            </a:extLst>
          </p:cNvPr>
          <p:cNvCxnSpPr/>
          <p:nvPr/>
        </p:nvCxnSpPr>
        <p:spPr>
          <a:xfrm>
            <a:off x="182882" y="671272"/>
            <a:ext cx="8730533" cy="0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D90F98F2-D670-9D4E-9CDA-F96D329185C5}"/>
              </a:ext>
            </a:extLst>
          </p:cNvPr>
          <p:cNvSpPr txBox="1"/>
          <p:nvPr/>
        </p:nvSpPr>
        <p:spPr>
          <a:xfrm>
            <a:off x="204234" y="3458359"/>
            <a:ext cx="220360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1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For the development of positive psychological and behavioural skills as a basis for fair, inclusive and sustainable digital societies in Africa </a:t>
            </a:r>
            <a:endParaRPr lang="en-GB" sz="1200" i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37B448B-2C31-8349-ADE2-3B37C935C06A}"/>
              </a:ext>
            </a:extLst>
          </p:cNvPr>
          <p:cNvSpPr txBox="1"/>
          <p:nvPr/>
        </p:nvSpPr>
        <p:spPr>
          <a:xfrm>
            <a:off x="4048885" y="907012"/>
            <a:ext cx="3303815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>
                <a:solidFill>
                  <a:schemeClr val="bg1">
                    <a:lumMod val="65000"/>
                  </a:schemeClr>
                </a:solidFill>
              </a:rPr>
              <a:t>A digital, web app-based learning path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FE9B36-9462-A34B-906B-B007158C1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234" y="1004839"/>
            <a:ext cx="472410" cy="47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56D606F-E6A0-1E40-80A8-49C5A6DB6B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659" y="1765120"/>
            <a:ext cx="911796" cy="78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46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5523EC35-3827-7843-87EC-8942C1ABA42C}"/>
              </a:ext>
            </a:extLst>
          </p:cNvPr>
          <p:cNvCxnSpPr/>
          <p:nvPr/>
        </p:nvCxnSpPr>
        <p:spPr>
          <a:xfrm>
            <a:off x="182882" y="671272"/>
            <a:ext cx="8730533" cy="0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46B6F647-7DA7-2946-96F1-3B210EECB8FA}"/>
              </a:ext>
            </a:extLst>
          </p:cNvPr>
          <p:cNvSpPr txBox="1"/>
          <p:nvPr/>
        </p:nvSpPr>
        <p:spPr>
          <a:xfrm>
            <a:off x="4666648" y="129239"/>
            <a:ext cx="3034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digital solution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735E2BB-AF97-EF46-9595-5A820ACEE3E5}"/>
              </a:ext>
            </a:extLst>
          </p:cNvPr>
          <p:cNvSpPr txBox="1"/>
          <p:nvPr/>
        </p:nvSpPr>
        <p:spPr>
          <a:xfrm>
            <a:off x="6069621" y="2719615"/>
            <a:ext cx="27206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Kontakt: 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info@pp-arts.de</a:t>
            </a:r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Jörg Reckhenrich: +49170 9617181</a:t>
            </a:r>
          </a:p>
          <a:p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https://pp-arts.net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C234D5C-CB35-C548-A752-FB22FAC12A61}"/>
              </a:ext>
            </a:extLst>
          </p:cNvPr>
          <p:cNvSpPr txBox="1"/>
          <p:nvPr/>
        </p:nvSpPr>
        <p:spPr>
          <a:xfrm>
            <a:off x="272100" y="110425"/>
            <a:ext cx="4564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African Wo-Men Leadership – </a:t>
            </a:r>
          </a:p>
        </p:txBody>
      </p:sp>
      <p:pic>
        <p:nvPicPr>
          <p:cNvPr id="12" name="Grafik 1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E766C623-FA5B-5041-B4AF-A4D54B3C11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0392" y="4527312"/>
            <a:ext cx="798645" cy="359389"/>
          </a:xfrm>
          <a:prstGeom prst="rect">
            <a:avLst/>
          </a:prstGeom>
          <a:ln>
            <a:noFill/>
          </a:ln>
        </p:spPr>
      </p:pic>
      <p:pic>
        <p:nvPicPr>
          <p:cNvPr id="13" name="Picture 2" descr="C:\Users\DDev\IMG-20210108-WA0063.png">
            <a:extLst>
              <a:ext uri="{FF2B5EF4-FFF2-40B4-BE49-F238E27FC236}">
                <a16:creationId xmlns:a16="http://schemas.microsoft.com/office/drawing/2014/main" id="{A3B11C6B-3702-FB47-83D4-E856274F23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53631" y="4455220"/>
            <a:ext cx="641295" cy="56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E1F5B60D-E6AE-D945-92FB-AD1B6B70C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3951" y="4472228"/>
            <a:ext cx="458049" cy="45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A0D6C23-CD76-564D-8738-5AAA8762BA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585" y="4455220"/>
            <a:ext cx="591543" cy="506186"/>
          </a:xfrm>
          <a:prstGeom prst="rect">
            <a:avLst/>
          </a:prstGeom>
        </p:spPr>
      </p:pic>
      <p:pic>
        <p:nvPicPr>
          <p:cNvPr id="4" name="Grafik 3" descr="Ein Bild, das Text, Person, Elektronik, Hand enthält.&#10;&#10;Automatisch generierte Beschreibung">
            <a:extLst>
              <a:ext uri="{FF2B5EF4-FFF2-40B4-BE49-F238E27FC236}">
                <a16:creationId xmlns:a16="http://schemas.microsoft.com/office/drawing/2014/main" id="{C9B2D5D4-614F-0748-99B4-F0DDE6E090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449" y="1014147"/>
            <a:ext cx="5314529" cy="3022943"/>
          </a:xfrm>
          <a:prstGeom prst="rect">
            <a:avLst/>
          </a:prstGeom>
        </p:spPr>
      </p:pic>
      <p:pic>
        <p:nvPicPr>
          <p:cNvPr id="1026" name="Picture 2" descr="TalentMiles">
            <a:extLst>
              <a:ext uri="{FF2B5EF4-FFF2-40B4-BE49-F238E27FC236}">
                <a16:creationId xmlns:a16="http://schemas.microsoft.com/office/drawing/2014/main" id="{173442DD-9F94-224F-85C2-DA293DDCB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934" y="1468512"/>
            <a:ext cx="2617993" cy="52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950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6B6F647-7DA7-2946-96F1-3B210EECB8FA}"/>
              </a:ext>
            </a:extLst>
          </p:cNvPr>
          <p:cNvSpPr txBox="1"/>
          <p:nvPr/>
        </p:nvSpPr>
        <p:spPr>
          <a:xfrm>
            <a:off x="4690609" y="118589"/>
            <a:ext cx="3674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</a:t>
            </a:r>
            <a:r>
              <a:rPr lang="en-GB" sz="28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  <a:r>
              <a:rPr lang="en-GB" sz="28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en-GB" sz="28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lang="en-GB" sz="28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Program - Goals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A5B67A2-CD18-9241-ABED-6E9475B2522E}"/>
              </a:ext>
            </a:extLst>
          </p:cNvPr>
          <p:cNvSpPr txBox="1"/>
          <p:nvPr/>
        </p:nvSpPr>
        <p:spPr>
          <a:xfrm>
            <a:off x="272100" y="110425"/>
            <a:ext cx="4564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African Wo-Men Leadership – </a:t>
            </a:r>
          </a:p>
        </p:txBody>
      </p: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A483C79D-ABD6-2945-AFA1-3C738D044966}"/>
              </a:ext>
            </a:extLst>
          </p:cNvPr>
          <p:cNvCxnSpPr/>
          <p:nvPr/>
        </p:nvCxnSpPr>
        <p:spPr>
          <a:xfrm>
            <a:off x="182882" y="671272"/>
            <a:ext cx="8730533" cy="0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DBDD4A28-7A02-114D-9A25-01E56CC6DBC5}"/>
              </a:ext>
            </a:extLst>
          </p:cNvPr>
          <p:cNvSpPr txBox="1"/>
          <p:nvPr/>
        </p:nvSpPr>
        <p:spPr>
          <a:xfrm>
            <a:off x="2586195" y="950571"/>
            <a:ext cx="6400790" cy="33781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dirty="0">
                <a:latin typeface="Calibri Light"/>
                <a:cs typeface="Calibri Light"/>
              </a:rPr>
              <a:t>Goals </a:t>
            </a:r>
            <a:br>
              <a:rPr lang="en-GB" sz="1600" b="1" dirty="0">
                <a:latin typeface="Calibri Light"/>
                <a:cs typeface="Calibri Light"/>
              </a:rPr>
            </a:br>
            <a:endParaRPr lang="en-GB" sz="1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Calibri Light"/>
                <a:cs typeface="Calibri Light"/>
              </a:rPr>
              <a:t>Strengthening African women and men in their inclusive and cooperative leading behaviour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Calibri Light"/>
                <a:cs typeface="Calibri Light"/>
              </a:rPr>
              <a:t>Improvement of Positive Psychological literacy and skills for effective leadership and decision making in business and politics </a:t>
            </a:r>
            <a:endParaRPr lang="en-GB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Calibri Light"/>
                <a:cs typeface="Calibri Light"/>
              </a:rPr>
              <a:t>Promoting digital skills, e.g. leading  through digital learning solutions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Calibri Light"/>
                <a:cs typeface="Calibri Light"/>
              </a:rPr>
              <a:t>Large scalability of programs across Africa and the diasporas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Calibri Light"/>
                <a:cs typeface="Calibri Light"/>
              </a:rPr>
              <a:t>Modularity and tailoring of learning contents</a:t>
            </a:r>
          </a:p>
        </p:txBody>
      </p:sp>
      <p:pic>
        <p:nvPicPr>
          <p:cNvPr id="11" name="Picture 2" descr="C:\Users\DDev\IMG-20210108-WA0063.png">
            <a:extLst>
              <a:ext uri="{FF2B5EF4-FFF2-40B4-BE49-F238E27FC236}">
                <a16:creationId xmlns:a16="http://schemas.microsoft.com/office/drawing/2014/main" id="{F1F2850B-6AF8-A64E-B24F-17C6A209E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1426" y="1805858"/>
            <a:ext cx="798981" cy="69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 1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7C2C3C30-73A3-004F-8855-62AC3AE6D6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519" y="1005850"/>
            <a:ext cx="1024611" cy="461074"/>
          </a:xfrm>
          <a:prstGeom prst="rect">
            <a:avLst/>
          </a:prstGeom>
          <a:ln>
            <a:noFill/>
          </a:ln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14E232A8-64DA-D445-84D1-AEF1B70C7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234" y="1004839"/>
            <a:ext cx="472410" cy="47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116F2FDA-8A8C-FD45-ABD7-7306D065D2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659" y="1765120"/>
            <a:ext cx="911796" cy="78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17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5523EC35-3827-7843-87EC-8942C1ABA42C}"/>
              </a:ext>
            </a:extLst>
          </p:cNvPr>
          <p:cNvCxnSpPr/>
          <p:nvPr/>
        </p:nvCxnSpPr>
        <p:spPr>
          <a:xfrm>
            <a:off x="182882" y="671272"/>
            <a:ext cx="8730533" cy="0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EA5B67A2-CD18-9241-ABED-6E9475B2522E}"/>
              </a:ext>
            </a:extLst>
          </p:cNvPr>
          <p:cNvSpPr txBox="1"/>
          <p:nvPr/>
        </p:nvSpPr>
        <p:spPr>
          <a:xfrm>
            <a:off x="1669" y="110425"/>
            <a:ext cx="4564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African Wo-Men Leadership – </a:t>
            </a:r>
          </a:p>
        </p:txBody>
      </p:sp>
      <p:pic>
        <p:nvPicPr>
          <p:cNvPr id="8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081F8CF6-4508-BB42-89C7-17CBEFF90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69" y="1171280"/>
            <a:ext cx="4289125" cy="3094009"/>
          </a:xfrm>
          <a:prstGeom prst="rect">
            <a:avLst/>
          </a:prstGeom>
        </p:spPr>
      </p:pic>
      <p:sp>
        <p:nvSpPr>
          <p:cNvPr id="9" name="Google Shape;85;p18">
            <a:extLst>
              <a:ext uri="{FF2B5EF4-FFF2-40B4-BE49-F238E27FC236}">
                <a16:creationId xmlns:a16="http://schemas.microsoft.com/office/drawing/2014/main" id="{8F1E7D88-D492-CA4D-B23A-46381DD3E2F3}"/>
              </a:ext>
            </a:extLst>
          </p:cNvPr>
          <p:cNvSpPr txBox="1">
            <a:spLocks/>
          </p:cNvSpPr>
          <p:nvPr/>
        </p:nvSpPr>
        <p:spPr>
          <a:xfrm>
            <a:off x="4830258" y="1171280"/>
            <a:ext cx="4083157" cy="31724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14999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 Light"/>
                <a:cs typeface="Calibri Light"/>
              </a:rPr>
              <a:t>African women &amp; men </a:t>
            </a:r>
            <a:endParaRPr lang="en-US" sz="1600" dirty="0">
              <a:solidFill>
                <a:srgbClr val="595959"/>
              </a:solidFill>
              <a:latin typeface="Calibri Light"/>
              <a:cs typeface="Calibri Light"/>
            </a:endParaRPr>
          </a:p>
          <a:p>
            <a:pPr marL="285750" indent="-285750">
              <a:lnSpc>
                <a:spcPct val="114999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 Light"/>
                <a:cs typeface="Calibri Light"/>
              </a:rPr>
              <a:t>Between 20 - 45 years </a:t>
            </a:r>
            <a:endParaRPr lang="en-US" sz="1600" dirty="0">
              <a:solidFill>
                <a:srgbClr val="595959"/>
              </a:solidFill>
              <a:latin typeface="Calibri Light"/>
              <a:cs typeface="Calibri Light"/>
            </a:endParaRPr>
          </a:p>
          <a:p>
            <a:pPr marL="285750" indent="-285750">
              <a:lnSpc>
                <a:spcPct val="114999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 Light"/>
                <a:cs typeface="Calibri Light"/>
              </a:rPr>
              <a:t>Decision-makers in business and politics </a:t>
            </a:r>
            <a:endParaRPr lang="en-US" sz="1600" dirty="0">
              <a:solidFill>
                <a:srgbClr val="595959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lnSpc>
                <a:spcPct val="114999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 Light"/>
                <a:cs typeface="Calibri Light"/>
              </a:rPr>
              <a:t>Founders, entrepreneurs, public and private institutions from various sectors of activities</a:t>
            </a:r>
            <a:endParaRPr lang="en-US" sz="1600" dirty="0">
              <a:solidFill>
                <a:srgbClr val="595959"/>
              </a:solidFill>
              <a:latin typeface="Calibri Light"/>
              <a:cs typeface="Calibri Light"/>
            </a:endParaRPr>
          </a:p>
          <a:p>
            <a:pPr marL="285750" indent="-285750">
              <a:lnSpc>
                <a:spcPct val="114999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 Light"/>
                <a:cs typeface="Calibri Light"/>
              </a:rPr>
              <a:t>Innovators and change-makers in Health, agriculture, banks, finances, media &amp; communication, industrial, etc.</a:t>
            </a:r>
          </a:p>
        </p:txBody>
      </p:sp>
      <p:pic>
        <p:nvPicPr>
          <p:cNvPr id="10" name="Grafik 9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22941154-CD1D-CE48-8DBD-92CF439FE0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0392" y="4527312"/>
            <a:ext cx="798645" cy="359389"/>
          </a:xfrm>
          <a:prstGeom prst="rect">
            <a:avLst/>
          </a:prstGeom>
          <a:ln>
            <a:noFill/>
          </a:ln>
        </p:spPr>
      </p:pic>
      <p:pic>
        <p:nvPicPr>
          <p:cNvPr id="12" name="Picture 2" descr="C:\Users\DDev\IMG-20210108-WA0063.png">
            <a:extLst>
              <a:ext uri="{FF2B5EF4-FFF2-40B4-BE49-F238E27FC236}">
                <a16:creationId xmlns:a16="http://schemas.microsoft.com/office/drawing/2014/main" id="{20395C57-80ED-F642-A5A6-3FB480C0F1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53631" y="4455220"/>
            <a:ext cx="641295" cy="56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489E75C5-F462-9941-B35F-D21614E06B05}"/>
              </a:ext>
            </a:extLst>
          </p:cNvPr>
          <p:cNvSpPr txBox="1"/>
          <p:nvPr/>
        </p:nvSpPr>
        <p:spPr>
          <a:xfrm>
            <a:off x="4364479" y="118589"/>
            <a:ext cx="4802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</a:t>
            </a:r>
            <a:r>
              <a:rPr lang="en-GB" sz="28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  <a:r>
              <a:rPr lang="en-GB" sz="28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en-GB" sz="28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lang="en-GB" sz="28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Program - Target Group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A7822BC-9A76-3341-9976-BE3D4F58F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3951" y="4472228"/>
            <a:ext cx="458049" cy="45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79C382E-2D8D-8C45-BA33-3F1B02D0F9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585" y="4455220"/>
            <a:ext cx="591543" cy="50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17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5523EC35-3827-7843-87EC-8942C1ABA42C}"/>
              </a:ext>
            </a:extLst>
          </p:cNvPr>
          <p:cNvCxnSpPr/>
          <p:nvPr/>
        </p:nvCxnSpPr>
        <p:spPr>
          <a:xfrm>
            <a:off x="182882" y="671272"/>
            <a:ext cx="8730533" cy="0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46B6F647-7DA7-2946-96F1-3B210EECB8FA}"/>
              </a:ext>
            </a:extLst>
          </p:cNvPr>
          <p:cNvSpPr txBox="1"/>
          <p:nvPr/>
        </p:nvSpPr>
        <p:spPr>
          <a:xfrm>
            <a:off x="4328424" y="110425"/>
            <a:ext cx="4879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</a:t>
            </a:r>
            <a:r>
              <a:rPr lang="en-GB" sz="28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  <a:r>
              <a:rPr lang="en-GB" sz="28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en-GB" sz="28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lang="en-GB" sz="28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Program - Key Elements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A5B67A2-CD18-9241-ABED-6E9475B2522E}"/>
              </a:ext>
            </a:extLst>
          </p:cNvPr>
          <p:cNvSpPr txBox="1"/>
          <p:nvPr/>
        </p:nvSpPr>
        <p:spPr>
          <a:xfrm>
            <a:off x="-29789" y="110425"/>
            <a:ext cx="44823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African Wo-Men Leadership –</a:t>
            </a:r>
          </a:p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A77218E-52EF-DE4D-BB2B-3233EF0A3905}"/>
              </a:ext>
            </a:extLst>
          </p:cNvPr>
          <p:cNvSpPr txBox="1"/>
          <p:nvPr/>
        </p:nvSpPr>
        <p:spPr>
          <a:xfrm>
            <a:off x="3208919" y="978860"/>
            <a:ext cx="5935081" cy="37474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Introducing to core principles of Positive Psychology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Skills for implementation in daily leadership practice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State of the art digital learning solution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Availability on all devices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Guidance and support from experienced learning coaches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Networking and Peer Exchange between participants &amp; external leaders and high-level resources persons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A simple step by step program dynamic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Latest scientific research on leadership &amp; cultural diversity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Based on the experience of the pre – pilot </a:t>
            </a:r>
          </a:p>
        </p:txBody>
      </p:sp>
      <p:pic>
        <p:nvPicPr>
          <p:cNvPr id="6" name="Grafik 5" descr="Ein Bild, das Person, drinnen, Hand enthält.&#10;&#10;Automatisch generierte Beschreibung">
            <a:extLst>
              <a:ext uri="{FF2B5EF4-FFF2-40B4-BE49-F238E27FC236}">
                <a16:creationId xmlns:a16="http://schemas.microsoft.com/office/drawing/2014/main" id="{EEEF16D0-1788-E847-B1FD-68905C45F0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894" y="1207329"/>
            <a:ext cx="2511739" cy="338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99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5692E0C9-28E2-7F4F-9454-88B7B1340C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00" y="1240836"/>
            <a:ext cx="1691892" cy="761351"/>
          </a:xfrm>
          <a:prstGeom prst="rect">
            <a:avLst/>
          </a:prstGeom>
          <a:ln>
            <a:noFill/>
          </a:ln>
        </p:spPr>
      </p:pic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5523EC35-3827-7843-87EC-8942C1ABA42C}"/>
              </a:ext>
            </a:extLst>
          </p:cNvPr>
          <p:cNvCxnSpPr/>
          <p:nvPr/>
        </p:nvCxnSpPr>
        <p:spPr>
          <a:xfrm>
            <a:off x="182882" y="671272"/>
            <a:ext cx="8730533" cy="0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EA5B67A2-CD18-9241-ABED-6E9475B2522E}"/>
              </a:ext>
            </a:extLst>
          </p:cNvPr>
          <p:cNvSpPr txBox="1"/>
          <p:nvPr/>
        </p:nvSpPr>
        <p:spPr>
          <a:xfrm>
            <a:off x="97641" y="110425"/>
            <a:ext cx="4727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African Wo-Men Leadership –  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A77218E-52EF-DE4D-BB2B-3233EF0A3905}"/>
              </a:ext>
            </a:extLst>
          </p:cNvPr>
          <p:cNvSpPr txBox="1"/>
          <p:nvPr/>
        </p:nvSpPr>
        <p:spPr>
          <a:xfrm>
            <a:off x="3367973" y="944878"/>
            <a:ext cx="5651590" cy="37475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Learning path, Co-creation of “Girls for Tech and Innovation Africa” and PPARTs - first internal testing situation</a:t>
            </a:r>
          </a:p>
          <a:p>
            <a:pPr>
              <a:lnSpc>
                <a:spcPct val="150000"/>
              </a:lnSpc>
            </a:pPr>
            <a:r>
              <a:rPr lang="en-GB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Pre-Pilot Test (Oct. 2021) - 10 Day Path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Defining personal development goals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Experiencing positive emotions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Creating and leading trustworthy effective conversations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Collection of ideas for further topics and feedback</a:t>
            </a:r>
          </a:p>
          <a:p>
            <a:pPr>
              <a:lnSpc>
                <a:spcPct val="150000"/>
              </a:lnSpc>
            </a:pPr>
            <a:endParaRPr lang="en-GB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Pitch to Global Leadership Academy Community- Nov 2021 for feedbacks &amp; new ideas.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D634523-5BDF-464B-BC5B-D2E13BDBF5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452" r="6770"/>
          <a:stretch/>
        </p:blipFill>
        <p:spPr>
          <a:xfrm>
            <a:off x="121353" y="1185745"/>
            <a:ext cx="3052498" cy="1632884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F955B1F-62CE-924C-A1E1-5BB83F9CC39C}"/>
              </a:ext>
            </a:extLst>
          </p:cNvPr>
          <p:cNvSpPr txBox="1"/>
          <p:nvPr/>
        </p:nvSpPr>
        <p:spPr>
          <a:xfrm>
            <a:off x="4541679" y="110425"/>
            <a:ext cx="4477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</a:t>
            </a:r>
            <a:r>
              <a:rPr lang="en-GB" sz="28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  <a:r>
              <a:rPr lang="en-GB" sz="28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en-GB" sz="28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lang="en-GB" sz="28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Program – Test</a:t>
            </a:r>
          </a:p>
        </p:txBody>
      </p:sp>
      <p:pic>
        <p:nvPicPr>
          <p:cNvPr id="12" name="Grafik 1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D4F9C3DC-EB5A-DA48-9ECF-00869CD5AA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347" y="3512148"/>
            <a:ext cx="798645" cy="359389"/>
          </a:xfrm>
          <a:prstGeom prst="rect">
            <a:avLst/>
          </a:prstGeom>
          <a:ln>
            <a:noFill/>
          </a:ln>
        </p:spPr>
      </p:pic>
      <p:pic>
        <p:nvPicPr>
          <p:cNvPr id="15" name="Picture 2" descr="C:\Users\DDev\IMG-20210108-WA0063.png">
            <a:extLst>
              <a:ext uri="{FF2B5EF4-FFF2-40B4-BE49-F238E27FC236}">
                <a16:creationId xmlns:a16="http://schemas.microsoft.com/office/drawing/2014/main" id="{FCEAB1B1-C8EA-344D-928F-42E11050C8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2100" y="3411420"/>
            <a:ext cx="641295" cy="56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6D66276F-3E48-5548-901A-55B3D2600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6092" y="4219135"/>
            <a:ext cx="441800" cy="4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DA04EDD-2B67-C140-9537-EEF73292EEC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00" y="4219135"/>
            <a:ext cx="591543" cy="50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35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5523EC35-3827-7843-87EC-8942C1ABA42C}"/>
              </a:ext>
            </a:extLst>
          </p:cNvPr>
          <p:cNvCxnSpPr/>
          <p:nvPr/>
        </p:nvCxnSpPr>
        <p:spPr>
          <a:xfrm>
            <a:off x="182882" y="671272"/>
            <a:ext cx="8730533" cy="0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EA5B67A2-CD18-9241-ABED-6E9475B2522E}"/>
              </a:ext>
            </a:extLst>
          </p:cNvPr>
          <p:cNvSpPr txBox="1"/>
          <p:nvPr/>
        </p:nvSpPr>
        <p:spPr>
          <a:xfrm>
            <a:off x="226662" y="110425"/>
            <a:ext cx="4727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African Wo-Men Leadership –  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A77218E-52EF-DE4D-BB2B-3233EF0A3905}"/>
              </a:ext>
            </a:extLst>
          </p:cNvPr>
          <p:cNvSpPr txBox="1"/>
          <p:nvPr/>
        </p:nvSpPr>
        <p:spPr>
          <a:xfrm>
            <a:off x="3140455" y="958650"/>
            <a:ext cx="5610866" cy="37475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The setting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13 participants (4 males/9 females) from: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Medical – 2 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Business – 2 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Banking &amp; insurance – 2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Social worker and teaching – 2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Peacebuilding – 2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Media &amp; marketing – 2 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Independent consultant – 1 originated from central, eastern and west Africa including the diaspora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F955B1F-62CE-924C-A1E1-5BB83F9CC39C}"/>
              </a:ext>
            </a:extLst>
          </p:cNvPr>
          <p:cNvSpPr txBox="1"/>
          <p:nvPr/>
        </p:nvSpPr>
        <p:spPr>
          <a:xfrm>
            <a:off x="4632043" y="110425"/>
            <a:ext cx="4477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</a:t>
            </a:r>
            <a:r>
              <a:rPr lang="en-GB" sz="28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  <a:r>
              <a:rPr lang="en-GB" sz="28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en-GB" sz="28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lang="en-GB" sz="28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Program – Pre-Pilot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A75F919-C30A-9445-9661-B2AAEE6286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94" y="918116"/>
            <a:ext cx="2713746" cy="1893238"/>
          </a:xfrm>
          <a:prstGeom prst="rect">
            <a:avLst/>
          </a:prstGeom>
        </p:spPr>
      </p:pic>
      <p:pic>
        <p:nvPicPr>
          <p:cNvPr id="8" name="Grafik 7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4F8E43E3-D756-AA44-8BD8-E1D9DD03FB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926" y="3557364"/>
            <a:ext cx="798645" cy="359389"/>
          </a:xfrm>
          <a:prstGeom prst="rect">
            <a:avLst/>
          </a:prstGeom>
          <a:ln>
            <a:noFill/>
          </a:ln>
        </p:spPr>
      </p:pic>
      <p:pic>
        <p:nvPicPr>
          <p:cNvPr id="9" name="Picture 2" descr="C:\Users\DDev\IMG-20210108-WA0063.png">
            <a:extLst>
              <a:ext uri="{FF2B5EF4-FFF2-40B4-BE49-F238E27FC236}">
                <a16:creationId xmlns:a16="http://schemas.microsoft.com/office/drawing/2014/main" id="{E811F89F-B183-A54F-A1B4-B27A6C7DF3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679" y="3456636"/>
            <a:ext cx="641295" cy="56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A89FA017-2B58-174F-A1CC-A617EE107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6671" y="4264351"/>
            <a:ext cx="441800" cy="4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EB0E1F9-BDDD-8A4C-950B-26BFACA280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679" y="4264351"/>
            <a:ext cx="591543" cy="50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84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5523EC35-3827-7843-87EC-8942C1ABA42C}"/>
              </a:ext>
            </a:extLst>
          </p:cNvPr>
          <p:cNvCxnSpPr/>
          <p:nvPr/>
        </p:nvCxnSpPr>
        <p:spPr>
          <a:xfrm>
            <a:off x="182882" y="671272"/>
            <a:ext cx="8730533" cy="0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EA5B67A2-CD18-9241-ABED-6E9475B2522E}"/>
              </a:ext>
            </a:extLst>
          </p:cNvPr>
          <p:cNvSpPr txBox="1"/>
          <p:nvPr/>
        </p:nvSpPr>
        <p:spPr>
          <a:xfrm>
            <a:off x="209623" y="110425"/>
            <a:ext cx="4727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African Wo-Men Leadership –  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A77218E-52EF-DE4D-BB2B-3233EF0A3905}"/>
              </a:ext>
            </a:extLst>
          </p:cNvPr>
          <p:cNvSpPr txBox="1"/>
          <p:nvPr/>
        </p:nvSpPr>
        <p:spPr>
          <a:xfrm>
            <a:off x="3028152" y="833690"/>
            <a:ext cx="5980054" cy="39368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Description of experiences: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Technically no hurdle, addressing individual challenges, defining and approaching personal development goals, interaction with relevant peers in the daily routine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Majority of participants spontaneously followed the given rhythm with flexible time management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5 made a deep dive immediately from the Goalsetting session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Using Arts works and pictures captured their attention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Proposed topics include: Self-discovery and harnessing oneself talents; accountability and women empowerment; communication and building trust with teams for problem solving and decision making; women inclusion; building better and strong relationships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F955B1F-62CE-924C-A1E1-5BB83F9CC39C}"/>
              </a:ext>
            </a:extLst>
          </p:cNvPr>
          <p:cNvSpPr txBox="1"/>
          <p:nvPr/>
        </p:nvSpPr>
        <p:spPr>
          <a:xfrm>
            <a:off x="4586603" y="110425"/>
            <a:ext cx="4477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28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28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– Pre-Pilot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A75F919-C30A-9445-9661-B2AAEE6286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94" y="918116"/>
            <a:ext cx="2713746" cy="1893238"/>
          </a:xfrm>
          <a:prstGeom prst="rect">
            <a:avLst/>
          </a:prstGeom>
        </p:spPr>
      </p:pic>
      <p:pic>
        <p:nvPicPr>
          <p:cNvPr id="8" name="Grafik 7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4F8E43E3-D756-AA44-8BD8-E1D9DD03FB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926" y="3557364"/>
            <a:ext cx="798645" cy="359389"/>
          </a:xfrm>
          <a:prstGeom prst="rect">
            <a:avLst/>
          </a:prstGeom>
          <a:ln>
            <a:noFill/>
          </a:ln>
        </p:spPr>
      </p:pic>
      <p:pic>
        <p:nvPicPr>
          <p:cNvPr id="9" name="Picture 2" descr="C:\Users\DDev\IMG-20210108-WA0063.png">
            <a:extLst>
              <a:ext uri="{FF2B5EF4-FFF2-40B4-BE49-F238E27FC236}">
                <a16:creationId xmlns:a16="http://schemas.microsoft.com/office/drawing/2014/main" id="{E811F89F-B183-A54F-A1B4-B27A6C7DF3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679" y="3456636"/>
            <a:ext cx="641295" cy="56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A89FA017-2B58-174F-A1CC-A617EE107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6671" y="4264351"/>
            <a:ext cx="441800" cy="4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EB0E1F9-BDDD-8A4C-950B-26BFACA280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679" y="4264351"/>
            <a:ext cx="591543" cy="50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94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5523EC35-3827-7843-87EC-8942C1ABA42C}"/>
              </a:ext>
            </a:extLst>
          </p:cNvPr>
          <p:cNvCxnSpPr/>
          <p:nvPr/>
        </p:nvCxnSpPr>
        <p:spPr>
          <a:xfrm>
            <a:off x="182882" y="671272"/>
            <a:ext cx="8730533" cy="0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1">
            <a:extLst>
              <a:ext uri="{FF2B5EF4-FFF2-40B4-BE49-F238E27FC236}">
                <a16:creationId xmlns:a16="http://schemas.microsoft.com/office/drawing/2014/main" id="{244F8622-E198-774C-8B95-6F09D8862072}"/>
              </a:ext>
            </a:extLst>
          </p:cNvPr>
          <p:cNvSpPr txBox="1"/>
          <p:nvPr/>
        </p:nvSpPr>
        <p:spPr>
          <a:xfrm>
            <a:off x="120415" y="862739"/>
            <a:ext cx="3423974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GB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How was your experience with the digital learning path? Testimonials:</a:t>
            </a:r>
          </a:p>
          <a:p>
            <a:pPr algn="just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The digital learning path caused me to think through the topics at hand. </a:t>
            </a:r>
            <a:b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Putting them on paper caused me to step back one bit and really think through and answer with honesty.</a:t>
            </a:r>
            <a:b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The prompt response from the Learning Coaches was greatly appreciated.</a:t>
            </a:r>
          </a:p>
          <a:p>
            <a:pPr marL="285750" indent="-285750">
              <a:buFontTx/>
              <a:buChar char="-"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The learning path very connected to real life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experinces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of participants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2847598-EAEC-F440-8887-65123E8427F5}"/>
              </a:ext>
            </a:extLst>
          </p:cNvPr>
          <p:cNvSpPr txBox="1"/>
          <p:nvPr/>
        </p:nvSpPr>
        <p:spPr>
          <a:xfrm>
            <a:off x="152825" y="110425"/>
            <a:ext cx="44823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African Wo-Men Leadership –</a:t>
            </a:r>
          </a:p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FDAC79F-E7F3-4D48-A7D1-8B491AF871A6}"/>
              </a:ext>
            </a:extLst>
          </p:cNvPr>
          <p:cNvSpPr txBox="1"/>
          <p:nvPr/>
        </p:nvSpPr>
        <p:spPr>
          <a:xfrm>
            <a:off x="4535487" y="110425"/>
            <a:ext cx="4477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</a:t>
            </a:r>
            <a:r>
              <a:rPr lang="en-GB" sz="28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  <a:r>
              <a:rPr lang="en-GB" sz="28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en-GB" sz="28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lang="en-GB" sz="28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Program – Pre-Pilot</a:t>
            </a:r>
          </a:p>
        </p:txBody>
      </p:sp>
      <p:pic>
        <p:nvPicPr>
          <p:cNvPr id="20" name="Grafik 19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CC6DFDC4-B445-9144-B529-9C479A8262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7961" y="4343146"/>
            <a:ext cx="798645" cy="359389"/>
          </a:xfrm>
          <a:prstGeom prst="rect">
            <a:avLst/>
          </a:prstGeom>
          <a:ln>
            <a:noFill/>
          </a:ln>
        </p:spPr>
      </p:pic>
      <p:pic>
        <p:nvPicPr>
          <p:cNvPr id="21" name="Picture 2" descr="C:\Users\DDev\IMG-20210108-WA0063.png">
            <a:extLst>
              <a:ext uri="{FF2B5EF4-FFF2-40B4-BE49-F238E27FC236}">
                <a16:creationId xmlns:a16="http://schemas.microsoft.com/office/drawing/2014/main" id="{BA364CF1-A3C6-B04B-8031-F0D7BC9F5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0167" y="4266117"/>
            <a:ext cx="641295" cy="56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84CDC03A-8727-C148-B7CE-646CCF070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1284" y="4307679"/>
            <a:ext cx="441800" cy="4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35A2B217-8080-FD40-A92D-9D2D2F6D0D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745" y="4266117"/>
            <a:ext cx="591543" cy="506186"/>
          </a:xfrm>
          <a:prstGeom prst="rect">
            <a:avLst/>
          </a:prstGeom>
        </p:spPr>
      </p:pic>
      <p:pic>
        <p:nvPicPr>
          <p:cNvPr id="3" name="Grafik 2" descr="Ein Bild, das Text, darstellend enthält.&#10;&#10;Automatisch generierte Beschreibung">
            <a:extLst>
              <a:ext uri="{FF2B5EF4-FFF2-40B4-BE49-F238E27FC236}">
                <a16:creationId xmlns:a16="http://schemas.microsoft.com/office/drawing/2014/main" id="{624C2A28-E6FB-3540-A11D-8299298C05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0" y="903042"/>
            <a:ext cx="4654785" cy="392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266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5523EC35-3827-7843-87EC-8942C1ABA42C}"/>
              </a:ext>
            </a:extLst>
          </p:cNvPr>
          <p:cNvCxnSpPr/>
          <p:nvPr/>
        </p:nvCxnSpPr>
        <p:spPr>
          <a:xfrm>
            <a:off x="182882" y="671272"/>
            <a:ext cx="8730533" cy="0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EA5B67A2-CD18-9241-ABED-6E9475B2522E}"/>
              </a:ext>
            </a:extLst>
          </p:cNvPr>
          <p:cNvSpPr txBox="1"/>
          <p:nvPr/>
        </p:nvSpPr>
        <p:spPr>
          <a:xfrm>
            <a:off x="116696" y="110425"/>
            <a:ext cx="4727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African Wo-Men Leadership –  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A77218E-52EF-DE4D-BB2B-3233EF0A3905}"/>
              </a:ext>
            </a:extLst>
          </p:cNvPr>
          <p:cNvSpPr txBox="1"/>
          <p:nvPr/>
        </p:nvSpPr>
        <p:spPr>
          <a:xfrm>
            <a:off x="2287971" y="727029"/>
            <a:ext cx="6856029" cy="42043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800" b="1" dirty="0">
                <a:latin typeface="Calibri Light"/>
                <a:cs typeface="Calibri Light"/>
              </a:rPr>
              <a:t>Next Steps: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Calibri Light"/>
                <a:cs typeface="Calibri Light"/>
              </a:rPr>
              <a:t>Alignment of the digital approach and program content with the SADA goals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Calibri Light"/>
                <a:cs typeface="Calibri Light"/>
              </a:rPr>
              <a:t>Full thematic pilot program enrolment in cooperation with SADA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Calibri Light"/>
                <a:cs typeface="Calibri Light"/>
              </a:rPr>
              <a:t>Participants: 100 </a:t>
            </a:r>
            <a:r>
              <a:rPr lang="en-GB" sz="1800" dirty="0" err="1">
                <a:latin typeface="Calibri Light"/>
                <a:cs typeface="Calibri Light"/>
              </a:rPr>
              <a:t>fe</a:t>
            </a:r>
            <a:r>
              <a:rPr lang="en-GB" sz="1800" dirty="0">
                <a:latin typeface="Calibri Light"/>
                <a:cs typeface="Calibri Light"/>
              </a:rPr>
              <a:t>-male leaders in business and politics Duration: 6 Week for each thematic session/journey </a:t>
            </a:r>
            <a:endParaRPr lang="en-GB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Calibri Light"/>
                <a:cs typeface="Calibri Light"/>
              </a:rPr>
              <a:t>Planning of scalability across eastern, central and west Africa regions and the diaspora</a:t>
            </a:r>
            <a:endParaRPr lang="en-GB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Calibri Light"/>
                <a:cs typeface="Calibri Light"/>
              </a:rPr>
              <a:t>Creating topic related peer-groups (ea. Entrepreneurs, Policy-makers and regulators) for networking, exchange and further learning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D059A49-8416-9240-9D80-E4262981B2A6}"/>
              </a:ext>
            </a:extLst>
          </p:cNvPr>
          <p:cNvSpPr txBox="1"/>
          <p:nvPr/>
        </p:nvSpPr>
        <p:spPr>
          <a:xfrm>
            <a:off x="4499727" y="110425"/>
            <a:ext cx="4477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</a:t>
            </a:r>
            <a:r>
              <a:rPr lang="en-GB" sz="28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  <a:r>
              <a:rPr lang="en-GB" sz="28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en-GB" sz="28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lang="en-GB" sz="28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Program – Next Steps</a:t>
            </a:r>
          </a:p>
        </p:txBody>
      </p:sp>
      <p:pic>
        <p:nvPicPr>
          <p:cNvPr id="18" name="Picture 2" descr="C:\Users\DDev\IMG-20210108-WA0063.png">
            <a:extLst>
              <a:ext uri="{FF2B5EF4-FFF2-40B4-BE49-F238E27FC236}">
                <a16:creationId xmlns:a16="http://schemas.microsoft.com/office/drawing/2014/main" id="{14A70282-5671-B542-AC8A-68B90CF02E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738" y="2005369"/>
            <a:ext cx="798981" cy="69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fik 18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F0722F60-8754-B74A-9690-30C455C420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4831" y="1205361"/>
            <a:ext cx="1024611" cy="461074"/>
          </a:xfrm>
          <a:prstGeom prst="rect">
            <a:avLst/>
          </a:prstGeom>
          <a:ln>
            <a:noFill/>
          </a:ln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2D7D58A0-71BC-664A-B085-EE1D7A85A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546" y="1204350"/>
            <a:ext cx="472410" cy="47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2D2C8AF8-84DD-724E-BA7A-8EC9DADEDF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971" y="1964631"/>
            <a:ext cx="911796" cy="78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3145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F2A768BF3F43042AE58962D791E67CF" ma:contentTypeVersion="13" ma:contentTypeDescription="Ein neues Dokument erstellen." ma:contentTypeScope="" ma:versionID="7a7ad2f7f05d39f0fdefc2583b571ab6">
  <xsd:schema xmlns:xsd="http://www.w3.org/2001/XMLSchema" xmlns:xs="http://www.w3.org/2001/XMLSchema" xmlns:p="http://schemas.microsoft.com/office/2006/metadata/properties" xmlns:ns2="924c051a-f7fe-4bcf-89e9-c5182800dec5" xmlns:ns3="cc19103d-992c-47e5-a733-ea70607c43c1" targetNamespace="http://schemas.microsoft.com/office/2006/metadata/properties" ma:root="true" ma:fieldsID="6da4b6bd6485f656ab97fc1ca33e464e" ns2:_="" ns3:_="">
    <xsd:import namespace="924c051a-f7fe-4bcf-89e9-c5182800dec5"/>
    <xsd:import namespace="cc19103d-992c-47e5-a733-ea70607c43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4c051a-f7fe-4bcf-89e9-c5182800de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19103d-992c-47e5-a733-ea70607c43c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5FD66D-E221-4937-B073-F033AE3ACDBE}">
  <ds:schemaRefs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cc19103d-992c-47e5-a733-ea70607c43c1"/>
    <ds:schemaRef ds:uri="http://schemas.openxmlformats.org/package/2006/metadata/core-properties"/>
    <ds:schemaRef ds:uri="924c051a-f7fe-4bcf-89e9-c5182800dec5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71A470A-04E3-48BC-BD96-7A61EB6471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4c051a-f7fe-4bcf-89e9-c5182800dec5"/>
    <ds:schemaRef ds:uri="cc19103d-992c-47e5-a733-ea70607c43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8580E6-4066-41CB-B556-D746AE216B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801</Words>
  <Application>Microsoft Macintosh PowerPoint</Application>
  <PresentationFormat>Bildschirmpräsentation (16:9)</PresentationFormat>
  <Paragraphs>91</Paragraphs>
  <Slides>10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Simple Light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cp:lastModifiedBy>Jörg Reckhenrich</cp:lastModifiedBy>
  <cp:revision>1</cp:revision>
  <dcterms:modified xsi:type="dcterms:W3CDTF">2022-01-28T10:38:36Z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0x0101006F2A768BF3F43042AE58962D791E67CF</vt:lpwstr>
  </property>
</Properties>
</file>